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D457-E907-4C89-B57C-F03E839E1898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2DCC-B315-40CB-9F03-4B36643A7A7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D457-E907-4C89-B57C-F03E839E1898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2DCC-B315-40CB-9F03-4B36643A7A7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D457-E907-4C89-B57C-F03E839E1898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2DCC-B315-40CB-9F03-4B36643A7A7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D457-E907-4C89-B57C-F03E839E1898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2DCC-B315-40CB-9F03-4B36643A7A7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D457-E907-4C89-B57C-F03E839E1898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2DCC-B315-40CB-9F03-4B36643A7A7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D457-E907-4C89-B57C-F03E839E1898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2DCC-B315-40CB-9F03-4B36643A7A7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D457-E907-4C89-B57C-F03E839E1898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2DCC-B315-40CB-9F03-4B36643A7A7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D457-E907-4C89-B57C-F03E839E1898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2DCC-B315-40CB-9F03-4B36643A7A7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D457-E907-4C89-B57C-F03E839E1898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2DCC-B315-40CB-9F03-4B36643A7A7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D457-E907-4C89-B57C-F03E839E1898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2DCC-B315-40CB-9F03-4B36643A7A7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D457-E907-4C89-B57C-F03E839E1898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2DCC-B315-40CB-9F03-4B36643A7A7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3D457-E907-4C89-B57C-F03E839E1898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12DCC-B315-40CB-9F03-4B36643A7A7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ul.Raul-PC\Pictures\ERASMUS+\GRUPO PROFES-ALUMNOS\IMG_20151102_113514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928926" y="4919008"/>
            <a:ext cx="621510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/>
              <a:t>FELIZ NAVIDAD Y FELIZ AÑO NUEVO</a:t>
            </a:r>
            <a:endParaRPr lang="es-ES" sz="6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Raul</dc:creator>
  <cp:lastModifiedBy>Raul</cp:lastModifiedBy>
  <cp:revision>1</cp:revision>
  <dcterms:created xsi:type="dcterms:W3CDTF">2015-12-16T17:16:08Z</dcterms:created>
  <dcterms:modified xsi:type="dcterms:W3CDTF">2015-12-16T17:17:56Z</dcterms:modified>
</cp:coreProperties>
</file>