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77" autoAdjust="0"/>
  </p:normalViewPr>
  <p:slideViewPr>
    <p:cSldViewPr>
      <p:cViewPr varScale="1">
        <p:scale>
          <a:sx n="48" d="100"/>
          <a:sy n="48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0DAD0-2A2C-4156-9924-B8C36F6E0280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1B52D-E2CA-4DA9-B7DF-F72CED372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B52D-E2CA-4DA9-B7DF-F72CED37217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B52D-E2CA-4DA9-B7DF-F72CED37217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B52D-E2CA-4DA9-B7DF-F72CED37217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8288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PLAN DE EMERGENCIA </a:t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>Alumnos de 2º E.S.O. </a:t>
            </a:r>
            <a:r>
              <a:rPr lang="es-ES" smtClean="0">
                <a:solidFill>
                  <a:srgbClr val="FF0000"/>
                </a:solidFill>
              </a:rPr>
              <a:t>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772400" cy="3672408"/>
          </a:xfrm>
        </p:spPr>
        <p:txBody>
          <a:bodyPr/>
          <a:lstStyle/>
          <a:p>
            <a:pPr algn="ctr"/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</a:rPr>
              <a:t>Si suena la alarma</a:t>
            </a:r>
          </a:p>
          <a:p>
            <a:pPr algn="ctr"/>
            <a:endParaRPr lang="es-E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El grupo de alumnos no puede separarse del profesor con el que esté en ese momento y seguirá sus indicaciones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algn="ctr">
              <a:buNone/>
            </a:pPr>
            <a:r>
              <a:rPr lang="es-ES" b="1" dirty="0" smtClean="0">
                <a:solidFill>
                  <a:srgbClr val="C00000"/>
                </a:solidFill>
              </a:rPr>
              <a:t>ESCALERAS DE EMERGENCIA </a:t>
            </a:r>
            <a:endParaRPr lang="es-ES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s-ES" sz="2000" b="1" dirty="0" smtClean="0">
                <a:solidFill>
                  <a:srgbClr val="C00000"/>
                </a:solidFill>
              </a:rPr>
              <a:t>Que afectan a alumnos de 2º E.S.O. </a:t>
            </a:r>
            <a:r>
              <a:rPr lang="es-ES" sz="2000" b="1" dirty="0" smtClean="0">
                <a:solidFill>
                  <a:srgbClr val="C00000"/>
                </a:solidFill>
              </a:rPr>
              <a:t>A</a:t>
            </a:r>
            <a:endParaRPr lang="es-ES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s-ES" sz="2000" b="1" dirty="0" smtClean="0">
              <a:solidFill>
                <a:srgbClr val="C00000"/>
              </a:solidFill>
            </a:endParaRPr>
          </a:p>
          <a:p>
            <a:r>
              <a:rPr lang="es-ES" sz="2000" b="1" dirty="0" smtClean="0">
                <a:solidFill>
                  <a:srgbClr val="C00000"/>
                </a:solidFill>
              </a:rPr>
              <a:t>Edificio nuevo:</a:t>
            </a:r>
            <a:r>
              <a:rPr lang="es-ES" sz="2000" b="1" dirty="0" smtClean="0"/>
              <a:t> en puerta de emergencia al lado del aula del grupo(Aula B8)</a:t>
            </a:r>
          </a:p>
          <a:p>
            <a:pPr>
              <a:buNone/>
            </a:pPr>
            <a:endParaRPr lang="es-ES" b="1" dirty="0" smtClean="0"/>
          </a:p>
          <a:p>
            <a:r>
              <a:rPr lang="es-ES" sz="2000" b="1" dirty="0" smtClean="0">
                <a:solidFill>
                  <a:srgbClr val="C00000"/>
                </a:solidFill>
              </a:rPr>
              <a:t>Edificio antiguo: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b="1" dirty="0" smtClean="0"/>
              <a:t>dos escaleras, una en cada punta de la planta donde están las aulas:</a:t>
            </a:r>
          </a:p>
          <a:p>
            <a:endParaRPr lang="es-ES" sz="2000" b="1" dirty="0" smtClean="0"/>
          </a:p>
          <a:p>
            <a:pPr lvl="2">
              <a:buFont typeface="Wingdings" pitchFamily="2" charset="2"/>
              <a:buChar char="q"/>
            </a:pPr>
            <a:r>
              <a:rPr lang="es-ES" sz="1400" b="1" dirty="0" smtClean="0">
                <a:solidFill>
                  <a:srgbClr val="C00000"/>
                </a:solidFill>
              </a:rPr>
              <a:t>Música y aula de Informática: </a:t>
            </a:r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escalera que está en el pasillo del departamento de Inglés y Francés</a:t>
            </a:r>
          </a:p>
          <a:p>
            <a:pPr lvl="2">
              <a:buFont typeface="Wingdings" pitchFamily="2" charset="2"/>
              <a:buChar char="q"/>
            </a:pPr>
            <a:r>
              <a:rPr lang="es-ES" sz="1400" b="1" dirty="0" smtClean="0">
                <a:solidFill>
                  <a:srgbClr val="C00000"/>
                </a:solidFill>
              </a:rPr>
              <a:t>Aula </a:t>
            </a:r>
            <a:r>
              <a:rPr lang="es-ES" sz="1400" b="1" dirty="0" err="1" smtClean="0">
                <a:solidFill>
                  <a:srgbClr val="C00000"/>
                </a:solidFill>
              </a:rPr>
              <a:t>Althia</a:t>
            </a:r>
            <a:r>
              <a:rPr lang="es-ES" sz="1400" b="1" dirty="0" smtClean="0">
                <a:solidFill>
                  <a:srgbClr val="C00000"/>
                </a:solidFill>
              </a:rPr>
              <a:t> y Aula de alternativa: </a:t>
            </a:r>
            <a:r>
              <a:rPr lang="es-ES" sz="1400" b="1" dirty="0" smtClean="0"/>
              <a:t>escalera que está dentro del aula de plástica</a:t>
            </a:r>
            <a:endParaRPr lang="es-E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67544" y="69269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dirty="0" smtClean="0">
                <a:solidFill>
                  <a:srgbClr val="C00000"/>
                </a:solidFill>
              </a:rPr>
              <a:t>IMPORTANTE</a:t>
            </a:r>
          </a:p>
          <a:p>
            <a:pPr algn="ctr">
              <a:buNone/>
            </a:pPr>
            <a:endParaRPr lang="es-ES" sz="32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Atender siempre las indicaciones de los profesores</a:t>
            </a:r>
          </a:p>
          <a:p>
            <a:pPr>
              <a:buFont typeface="Arial" pitchFamily="34" charset="0"/>
              <a:buChar char="•"/>
            </a:pPr>
            <a:endParaRPr lang="es-ES" sz="3200" dirty="0" smtClean="0"/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Actuar siempre con calma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idx="1"/>
          </p:nvPr>
        </p:nvSpPr>
        <p:spPr>
          <a:xfrm>
            <a:off x="467544" y="188640"/>
            <a:ext cx="8183880" cy="5832648"/>
          </a:xfrm>
        </p:spPr>
        <p:txBody>
          <a:bodyPr>
            <a:normAutofit/>
          </a:bodyPr>
          <a:lstStyle/>
          <a:p>
            <a:pPr algn="ctr"/>
            <a:endParaRPr lang="es-ES" dirty="0" smtClean="0"/>
          </a:p>
          <a:p>
            <a:pPr algn="ctr">
              <a:buNone/>
            </a:pPr>
            <a:r>
              <a:rPr lang="es-ES" sz="2800" b="1" dirty="0" smtClean="0">
                <a:solidFill>
                  <a:srgbClr val="C00000"/>
                </a:solidFill>
              </a:rPr>
              <a:t>EVACUACIÓN DEL INSTITUTO</a:t>
            </a:r>
          </a:p>
          <a:p>
            <a:pPr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Se cerrarán las ventanas : alumnos que estén sentados más cerca</a:t>
            </a:r>
          </a:p>
          <a:p>
            <a:pPr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Se apagarán las luces: profesor o alumno más cercano a los interruptores</a:t>
            </a:r>
          </a:p>
          <a:p>
            <a:pPr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Todos los alumnos y profesor saldrán del aula, sin coger ningún material ni ropa, y se dirigirán a la salida de emergencia más cercana, según el edificio, el aula y las indicaciones del coordinador de la planta.  </a:t>
            </a:r>
          </a:p>
          <a:p>
            <a:pPr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El profesor cerrará la puerta</a:t>
            </a:r>
          </a:p>
          <a:p>
            <a:pPr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Todo el grupo irá al punto de encuentro correspondiente</a:t>
            </a:r>
          </a:p>
          <a:p>
            <a:pPr algn="l">
              <a:buFont typeface="Arial" pitchFamily="34" charset="0"/>
              <a:buChar char="•"/>
            </a:pP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 smtClean="0">
                <a:solidFill>
                  <a:srgbClr val="C00000"/>
                </a:solidFill>
              </a:rPr>
              <a:t>HAY DOS PUNTOS DE ENCUENTRO</a:t>
            </a:r>
          </a:p>
          <a:p>
            <a:pPr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</a:rPr>
              <a:t>Si estamos en el edificio nuevo</a:t>
            </a:r>
            <a:r>
              <a:rPr lang="es-ES" sz="2400" dirty="0" smtClean="0">
                <a:solidFill>
                  <a:srgbClr val="FF0000"/>
                </a:solidFill>
              </a:rPr>
              <a:t>, </a:t>
            </a:r>
            <a:r>
              <a:rPr lang="es-ES" sz="2400" dirty="0" smtClean="0">
                <a:solidFill>
                  <a:srgbClr val="C00000"/>
                </a:solidFill>
              </a:rPr>
              <a:t>aula B8 o aseos de la segunda planta de este edificio, saldremos por la escalera de emergencia que hay a la derecha, y nos dirigiremos </a:t>
            </a:r>
            <a:r>
              <a:rPr lang="es-ES" sz="2400" b="1" dirty="0" smtClean="0">
                <a:solidFill>
                  <a:srgbClr val="C00000"/>
                </a:solidFill>
              </a:rPr>
              <a:t>al punto de encuentro 2 : en la calle. </a:t>
            </a:r>
          </a:p>
          <a:p>
            <a:endParaRPr lang="es-ES" sz="2400" b="1" dirty="0" smtClean="0">
              <a:solidFill>
                <a:srgbClr val="FF0000"/>
              </a:solidFill>
            </a:endParaRPr>
          </a:p>
          <a:p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</a:rPr>
              <a:t>Si estamos en el edificio antiguo, </a:t>
            </a:r>
            <a:r>
              <a:rPr lang="es-ES" sz="2400" dirty="0" smtClean="0">
                <a:solidFill>
                  <a:srgbClr val="C00000"/>
                </a:solidFill>
              </a:rPr>
              <a:t>saldremos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>
                <a:solidFill>
                  <a:srgbClr val="C00000"/>
                </a:solidFill>
              </a:rPr>
              <a:t>por la escalera o salida de emergencia correspondiente, y nos dirigiremos al </a:t>
            </a:r>
            <a:r>
              <a:rPr lang="es-ES" sz="2400" b="1" dirty="0" smtClean="0">
                <a:solidFill>
                  <a:srgbClr val="C00000"/>
                </a:solidFill>
              </a:rPr>
              <a:t>punto de encuentro 1: en el patio del centro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 l="48160" t="19292" r="26077" b="17889"/>
          <a:stretch>
            <a:fillRect/>
          </a:stretch>
        </p:blipFill>
        <p:spPr bwMode="auto">
          <a:xfrm>
            <a:off x="704850" y="544513"/>
            <a:ext cx="6049963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 l="37694" t="24059" r="43098" b="19572"/>
          <a:stretch>
            <a:fillRect/>
          </a:stretch>
        </p:blipFill>
        <p:spPr bwMode="auto">
          <a:xfrm>
            <a:off x="6659563" y="3808413"/>
            <a:ext cx="23145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1 CuadroTexto"/>
          <p:cNvSpPr txBox="1">
            <a:spLocks noChangeArrowheads="1"/>
          </p:cNvSpPr>
          <p:nvPr/>
        </p:nvSpPr>
        <p:spPr bwMode="auto">
          <a:xfrm>
            <a:off x="395288" y="115888"/>
            <a:ext cx="7705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>
                <a:latin typeface="Times New Roman" pitchFamily="18" charset="0"/>
                <a:cs typeface="Times New Roman" pitchFamily="18" charset="0"/>
              </a:rPr>
              <a:t>PLANO GENERAL DEL INSTITUTO</a:t>
            </a:r>
          </a:p>
        </p:txBody>
      </p:sp>
      <p:sp>
        <p:nvSpPr>
          <p:cNvPr id="2" name="1 Elipse"/>
          <p:cNvSpPr/>
          <p:nvPr/>
        </p:nvSpPr>
        <p:spPr>
          <a:xfrm>
            <a:off x="2339975" y="3068638"/>
            <a:ext cx="144463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414" name="2 CuadroTexto"/>
          <p:cNvSpPr txBox="1">
            <a:spLocks noChangeArrowheads="1"/>
          </p:cNvSpPr>
          <p:nvPr/>
        </p:nvSpPr>
        <p:spPr bwMode="auto">
          <a:xfrm>
            <a:off x="6264275" y="1412776"/>
            <a:ext cx="2879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PUNTO DE ENCUENTRO 1</a:t>
            </a:r>
          </a:p>
        </p:txBody>
      </p:sp>
      <p:sp>
        <p:nvSpPr>
          <p:cNvPr id="17415" name="6 CuadroTexto"/>
          <p:cNvSpPr txBox="1">
            <a:spLocks noChangeArrowheads="1"/>
          </p:cNvSpPr>
          <p:nvPr/>
        </p:nvSpPr>
        <p:spPr bwMode="auto">
          <a:xfrm>
            <a:off x="251520" y="3212976"/>
            <a:ext cx="219573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PUNTO DE </a:t>
            </a:r>
          </a:p>
          <a:p>
            <a:r>
              <a:rPr lang="es-ES" b="1" dirty="0">
                <a:solidFill>
                  <a:srgbClr val="FF0000"/>
                </a:solidFill>
              </a:rPr>
              <a:t>ENCUENTRO 2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5940425" y="2141538"/>
            <a:ext cx="1079500" cy="4238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1115616" y="3140968"/>
            <a:ext cx="11080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2 CuadroTexto"/>
          <p:cNvSpPr txBox="1">
            <a:spLocks noChangeArrowheads="1"/>
          </p:cNvSpPr>
          <p:nvPr/>
        </p:nvSpPr>
        <p:spPr bwMode="auto">
          <a:xfrm>
            <a:off x="5672138" y="3384550"/>
            <a:ext cx="269557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/>
              <a:t>Escalera de emergencia 2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4248150" y="3570288"/>
            <a:ext cx="1423988" cy="92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17 CuadroTexto"/>
          <p:cNvSpPr txBox="1">
            <a:spLocks noChangeArrowheads="1"/>
          </p:cNvSpPr>
          <p:nvPr/>
        </p:nvSpPr>
        <p:spPr bwMode="auto">
          <a:xfrm>
            <a:off x="4602163" y="544513"/>
            <a:ext cx="269716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/>
              <a:t>Escalera de emergencia 1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3730625" y="914400"/>
            <a:ext cx="1704975" cy="122713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2 CuadroTexto"/>
          <p:cNvSpPr txBox="1">
            <a:spLocks noChangeArrowheads="1"/>
          </p:cNvSpPr>
          <p:nvPr/>
        </p:nvSpPr>
        <p:spPr bwMode="auto">
          <a:xfrm>
            <a:off x="2771775" y="1104900"/>
            <a:ext cx="2016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Aparcamiento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7A65C-8D97-47D3-AFD1-0B613899AD97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7445" t="9477" r="6870" b="12000"/>
          <a:stretch>
            <a:fillRect/>
          </a:stretch>
        </p:blipFill>
        <p:spPr bwMode="auto">
          <a:xfrm>
            <a:off x="179388" y="485775"/>
            <a:ext cx="87979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 l="74960" t="62210" r="5257" b="5820"/>
          <a:stretch>
            <a:fillRect/>
          </a:stretch>
        </p:blipFill>
        <p:spPr bwMode="auto">
          <a:xfrm>
            <a:off x="2014538" y="4618038"/>
            <a:ext cx="30384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323850" y="115888"/>
            <a:ext cx="66246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u="sng" dirty="0">
                <a:latin typeface="Times New Roman" pitchFamily="18" charset="0"/>
                <a:cs typeface="Times New Roman" pitchFamily="18" charset="0"/>
              </a:rPr>
              <a:t>EDIFICIO B. </a:t>
            </a:r>
            <a:r>
              <a:rPr lang="es-E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PLANTA SEGUNDA</a:t>
            </a:r>
          </a:p>
        </p:txBody>
      </p:sp>
      <p:sp>
        <p:nvSpPr>
          <p:cNvPr id="26629" name="2 CuadroTexto"/>
          <p:cNvSpPr txBox="1">
            <a:spLocks noChangeArrowheads="1"/>
          </p:cNvSpPr>
          <p:nvPr/>
        </p:nvSpPr>
        <p:spPr bwMode="auto">
          <a:xfrm>
            <a:off x="5076825" y="3816350"/>
            <a:ext cx="3613150" cy="13849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/>
              <a:t>Bajaremos hasta la planta baja, después se saldrá por la puerta de emergencia que da al aparcamiento del centro y se dirigirán por el mismo hasta el patio del recreo donde está situado el </a:t>
            </a:r>
            <a:r>
              <a:rPr lang="es-ES" sz="1400" b="1" dirty="0">
                <a:solidFill>
                  <a:srgbClr val="FF0000"/>
                </a:solidFill>
              </a:rPr>
              <a:t>punto de encuentro 1</a:t>
            </a:r>
            <a:r>
              <a:rPr lang="es-ES" sz="1400" dirty="0"/>
              <a:t>.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H="1" flipV="1">
            <a:off x="6084888" y="3357563"/>
            <a:ext cx="1079500" cy="4587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7 CuadroTexto"/>
          <p:cNvSpPr txBox="1">
            <a:spLocks noChangeArrowheads="1"/>
          </p:cNvSpPr>
          <p:nvPr/>
        </p:nvSpPr>
        <p:spPr bwMode="auto">
          <a:xfrm>
            <a:off x="179388" y="3586162"/>
            <a:ext cx="1835150" cy="203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/>
              <a:t>Bajaremos hasta la planta baja, después se saldrá por la puerta de emergencia que da a la calle donde está situado el </a:t>
            </a:r>
            <a:r>
              <a:rPr lang="es-ES" sz="1400" b="1" dirty="0">
                <a:solidFill>
                  <a:srgbClr val="FF0000"/>
                </a:solidFill>
              </a:rPr>
              <a:t>punto de encuentro 2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755650" y="2924175"/>
            <a:ext cx="71438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2 CuadroTexto"/>
          <p:cNvSpPr txBox="1">
            <a:spLocks noChangeArrowheads="1"/>
          </p:cNvSpPr>
          <p:nvPr/>
        </p:nvSpPr>
        <p:spPr bwMode="auto">
          <a:xfrm>
            <a:off x="1619250" y="1628775"/>
            <a:ext cx="936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/>
              <a:t>B8  2ºD</a:t>
            </a:r>
          </a:p>
        </p:txBody>
      </p:sp>
      <p:sp>
        <p:nvSpPr>
          <p:cNvPr id="26634" name="9 CuadroTexto"/>
          <p:cNvSpPr txBox="1">
            <a:spLocks noChangeArrowheads="1"/>
          </p:cNvSpPr>
          <p:nvPr/>
        </p:nvSpPr>
        <p:spPr bwMode="auto">
          <a:xfrm>
            <a:off x="7451725" y="1628775"/>
            <a:ext cx="936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/>
              <a:t>B5  2ºA</a:t>
            </a:r>
          </a:p>
        </p:txBody>
      </p:sp>
      <p:sp>
        <p:nvSpPr>
          <p:cNvPr id="26635" name="10 CuadroTexto"/>
          <p:cNvSpPr txBox="1">
            <a:spLocks noChangeArrowheads="1"/>
          </p:cNvSpPr>
          <p:nvPr/>
        </p:nvSpPr>
        <p:spPr bwMode="auto">
          <a:xfrm>
            <a:off x="5616575" y="1628775"/>
            <a:ext cx="936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/>
              <a:t>B6  2ºB</a:t>
            </a:r>
          </a:p>
        </p:txBody>
      </p:sp>
      <p:sp>
        <p:nvSpPr>
          <p:cNvPr id="26636" name="11 CuadroTexto"/>
          <p:cNvSpPr txBox="1">
            <a:spLocks noChangeArrowheads="1"/>
          </p:cNvSpPr>
          <p:nvPr/>
        </p:nvSpPr>
        <p:spPr bwMode="auto">
          <a:xfrm>
            <a:off x="3513138" y="1628775"/>
            <a:ext cx="935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/>
              <a:t>B7  2ºC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4854A-7CDB-408C-8D60-6DC00AD5CACC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EVACUACIÓN AULAS DEL </a:t>
            </a:r>
          </a:p>
          <a:p>
            <a:pPr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EDIFICIO ANTIGUO</a:t>
            </a:r>
          </a:p>
          <a:p>
            <a:pPr algn="ctr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Gimnasio: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Se sale al punto de encuentro 1, en el patio del centro</a:t>
            </a:r>
          </a:p>
          <a:p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Taller y aula de tecnología: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Se sale al porche y nos dirigimos al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punto de encuentro 1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, en el patio del centro</a:t>
            </a:r>
          </a:p>
          <a:p>
            <a:pPr>
              <a:buNone/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Cantina: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Se sale al porche y nos dirigimos al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punto de encuentro 1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, en el patio del centro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8183880" cy="468052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En dependencias generales, en la planta de entrad principal al centro:</a:t>
            </a:r>
          </a:p>
          <a:p>
            <a:pPr>
              <a:buNone/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  biblioteca, jefatura de estudios, dirección, secretaría, conserjería, departamento de orientación, vestíbulo, …</a:t>
            </a:r>
          </a:p>
          <a:p>
            <a:pPr>
              <a:buNone/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Se sale al porche a través de las escaleras que bajan a la cantina y nos dirigimos al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punto de encuentro 1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, en el patio del centro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Aula de Música: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saldremos al pasillo y tomaremos las escaleras de emergencia que hay a la derecha, en el pasillo pequeño donde están los departamentos  de Francés e Inglés</a:t>
            </a:r>
          </a:p>
          <a:p>
            <a:pPr>
              <a:buNone/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Aula de Informática: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saldremos al pasillo y tomaremos las mismas escaleras anteriores, que al salir de esa aula quedan a la izquierda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sz="2000" dirty="0" smtClean="0"/>
              <a:t>Esta escalera de emergencia termina en el aparcamiento del instituto, después se dirigirán al patio del recreo donde se encuentra el </a:t>
            </a:r>
            <a:r>
              <a:rPr lang="es-ES" sz="2000" b="1" dirty="0" smtClean="0">
                <a:solidFill>
                  <a:srgbClr val="C00000"/>
                </a:solidFill>
              </a:rPr>
              <a:t>punto de encuentro 1</a:t>
            </a:r>
            <a:r>
              <a:rPr lang="es-ES" sz="2000" dirty="0" smtClean="0">
                <a:solidFill>
                  <a:srgbClr val="C00000"/>
                </a:solidFill>
              </a:rPr>
              <a:t>.</a:t>
            </a:r>
          </a:p>
          <a:p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69269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Aula de </a:t>
            </a:r>
            <a:r>
              <a:rPr lang="es-ES" sz="2800" b="1" dirty="0" err="1" smtClean="0">
                <a:solidFill>
                  <a:schemeClr val="accent3">
                    <a:lumMod val="50000"/>
                  </a:schemeClr>
                </a:solidFill>
              </a:rPr>
              <a:t>Althia</a:t>
            </a: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endParaRPr lang="es-ES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Aula de desdobles, aula A5: </a:t>
            </a:r>
          </a:p>
          <a:p>
            <a:pPr>
              <a:buNone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(Alternativa a la Religión)</a:t>
            </a:r>
          </a:p>
          <a:p>
            <a:pPr>
              <a:buNone/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saldremos al pasillo hacia la izquierda o derecha y tomaremos las </a:t>
            </a: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escaleras de emergencia que hay dentro del aula de plástica</a:t>
            </a:r>
          </a:p>
          <a:p>
            <a:pPr>
              <a:buNone/>
            </a:pPr>
            <a:endParaRPr lang="es-E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sz="2000" dirty="0" smtClean="0"/>
              <a:t>Esta escalera de emergencia termina en el aparcamiento del instituto, después se dirigirán al patio del recreo donde se encuentra el </a:t>
            </a:r>
            <a:r>
              <a:rPr lang="es-ES" sz="2000" b="1" dirty="0" smtClean="0">
                <a:solidFill>
                  <a:srgbClr val="C00000"/>
                </a:solidFill>
              </a:rPr>
              <a:t>punto de encuentro 1</a:t>
            </a:r>
            <a:r>
              <a:rPr lang="es-ES" sz="2000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</TotalTime>
  <Words>658</Words>
  <Application>Microsoft Office PowerPoint</Application>
  <PresentationFormat>Presentación en pantalla (4:3)</PresentationFormat>
  <Paragraphs>79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Aspecto</vt:lpstr>
      <vt:lpstr>PLAN DE EMERGENCIA  Alumnos de 2º E.S.O. 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EMERGENCIA  Alumnos de 2º E.S.O. D</dc:title>
  <cp:lastModifiedBy>Dani-HP</cp:lastModifiedBy>
  <cp:revision>29</cp:revision>
  <dcterms:modified xsi:type="dcterms:W3CDTF">2013-01-24T14:28:04Z</dcterms:modified>
</cp:coreProperties>
</file>