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256" r:id="rId2"/>
    <p:sldId id="257" r:id="rId3"/>
    <p:sldId id="258" r:id="rId4"/>
    <p:sldId id="279" r:id="rId5"/>
    <p:sldId id="286" r:id="rId6"/>
    <p:sldId id="285" r:id="rId7"/>
    <p:sldId id="287" r:id="rId8"/>
    <p:sldId id="288" r:id="rId9"/>
    <p:sldId id="289" r:id="rId10"/>
    <p:sldId id="278" r:id="rId11"/>
    <p:sldId id="259" r:id="rId12"/>
    <p:sldId id="281" r:id="rId13"/>
    <p:sldId id="263" r:id="rId14"/>
    <p:sldId id="283" r:id="rId15"/>
    <p:sldId id="261" r:id="rId16"/>
    <p:sldId id="280" r:id="rId17"/>
    <p:sldId id="264" r:id="rId18"/>
    <p:sldId id="265" r:id="rId19"/>
    <p:sldId id="266" r:id="rId20"/>
    <p:sldId id="267" r:id="rId21"/>
    <p:sldId id="290" r:id="rId22"/>
    <p:sldId id="270" r:id="rId23"/>
    <p:sldId id="282" r:id="rId24"/>
    <p:sldId id="284" r:id="rId25"/>
    <p:sldId id="276" r:id="rId26"/>
    <p:sldId id="277" r:id="rId27"/>
    <p:sldId id="271" r:id="rId28"/>
    <p:sldId id="272" r:id="rId29"/>
    <p:sldId id="291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/>
    <p:restoredTop sz="94721"/>
  </p:normalViewPr>
  <p:slideViewPr>
    <p:cSldViewPr>
      <p:cViewPr varScale="1">
        <p:scale>
          <a:sx n="108" d="100"/>
          <a:sy n="108" d="100"/>
        </p:scale>
        <p:origin x="13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03632" y="3500470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9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75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98072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78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7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92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562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40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55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41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1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C90E-5C2F-4F54-86DC-0F35C14E3B31}" type="datetimeFigureOut">
              <a:rPr lang="es-ES" smtClean="0"/>
              <a:t>9/10/18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C92722B-D55C-41C8-AB89-72C0C0857A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67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chordemacanaz.es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02001962.ies@edu.jccm.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8072462" cy="1472184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/>
              <a:t>REUNIÓN DE PADRES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406640" cy="31099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4800" b="1" dirty="0"/>
              <a:t>CURSO 4ºb</a:t>
            </a:r>
          </a:p>
          <a:p>
            <a:pPr algn="ctr"/>
            <a:endParaRPr lang="es-ES" sz="4800" b="1" dirty="0"/>
          </a:p>
          <a:p>
            <a:pPr algn="ctr"/>
            <a:r>
              <a:rPr lang="es-ES" sz="3600" b="1" dirty="0"/>
              <a:t>Tutor: Daniel Hernández</a:t>
            </a:r>
          </a:p>
          <a:p>
            <a:pPr algn="ctr"/>
            <a:r>
              <a:rPr lang="es-ES" sz="3600" b="1" dirty="0"/>
              <a:t>(Profesor Matemáticas)</a:t>
            </a:r>
          </a:p>
          <a:p>
            <a:pPr algn="ctr"/>
            <a:endParaRPr lang="es-E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3491" y="404664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Calendario del curso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1FD0CD-A3D5-864A-8689-BF380BE0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052736"/>
            <a:ext cx="87155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2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71343" cy="1049235"/>
          </a:xfrm>
        </p:spPr>
        <p:txBody>
          <a:bodyPr/>
          <a:lstStyle/>
          <a:p>
            <a:pPr algn="ctr"/>
            <a:r>
              <a:rPr lang="es-ES" u="sng" dirty="0"/>
              <a:t>Calendario de evaluaciones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C21819-1157-D24E-B3D2-126BD385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64704"/>
            <a:ext cx="6870700" cy="509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71343" cy="1049235"/>
          </a:xfrm>
        </p:spPr>
        <p:txBody>
          <a:bodyPr/>
          <a:lstStyle/>
          <a:p>
            <a:pPr algn="ctr"/>
            <a:r>
              <a:rPr lang="es-ES" u="sng" dirty="0"/>
              <a:t>Calendario de evaluaciones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80CD20-CDDC-0F49-AD0A-BDD7A069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610549" cy="1512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DDAF5F-28DA-CB45-9960-731BC23CC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353" y="2924944"/>
            <a:ext cx="2755900" cy="294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60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61495"/>
            <a:ext cx="657134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Asignaturas pendientes de 3º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8859" y="1052736"/>
            <a:ext cx="8280919" cy="234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/>
              <a:t>  Alumnos que tienen alguna asignatura pendiente de 3º de ESO.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A6EC9C-BB2E-5043-8248-4A912995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70" y="2924507"/>
            <a:ext cx="8052296" cy="1134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9CCFCF-08F5-B540-B352-E46284DD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63" y="4183990"/>
            <a:ext cx="1805428" cy="1781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61495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Título al acabar 4º eso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8859" y="1268760"/>
            <a:ext cx="8280919" cy="3312368"/>
          </a:xfrm>
        </p:spPr>
        <p:txBody>
          <a:bodyPr>
            <a:normAutofit/>
          </a:bodyPr>
          <a:lstStyle/>
          <a:p>
            <a:r>
              <a:rPr lang="es-ES" sz="2400" dirty="0"/>
              <a:t>Para obtener el Título de la ESO el alumno debe aprobar todas las materias, la titulación con alguna materia suspensa es excepcional. </a:t>
            </a:r>
            <a:r>
              <a:rPr lang="es-ES" sz="2400" u="sng" dirty="0"/>
              <a:t>Si las materias suspensas son lengua y matemáticas no puede obtener el Título de la ESO</a:t>
            </a:r>
            <a:r>
              <a:rPr lang="es-ES" sz="2400" dirty="0"/>
              <a:t>,.</a:t>
            </a:r>
          </a:p>
          <a:p>
            <a:r>
              <a:rPr lang="es-ES" sz="2400" dirty="0"/>
              <a:t>Una vez que obtienen el Título los alumnos pueden continuar estudios en Bachillerato o en Ciclos Formativos de Grado Medio.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312725-CD32-BF4E-8DBD-0720A4CAD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304117"/>
            <a:ext cx="2984376" cy="2368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281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7501" y="49188"/>
            <a:ext cx="7498080" cy="1143000"/>
          </a:xfrm>
        </p:spPr>
        <p:txBody>
          <a:bodyPr/>
          <a:lstStyle/>
          <a:p>
            <a:pPr algn="ctr"/>
            <a:r>
              <a:rPr lang="es-ES" dirty="0"/>
              <a:t>Horario de 4º B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75076"/>
              </p:ext>
            </p:extLst>
          </p:nvPr>
        </p:nvGraphicFramePr>
        <p:xfrm>
          <a:off x="1115616" y="620688"/>
          <a:ext cx="7119965" cy="5103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Lengua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Inglés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Física y Química</a:t>
                      </a:r>
                    </a:p>
                    <a:p>
                      <a:pPr algn="ctr"/>
                      <a:r>
                        <a:rPr lang="es-ES" dirty="0"/>
                        <a:t>Latín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50" dirty="0"/>
                        <a:t>Física y Química</a:t>
                      </a:r>
                    </a:p>
                    <a:p>
                      <a:pPr algn="ctr"/>
                      <a:r>
                        <a:rPr lang="es-ES" sz="1350" dirty="0"/>
                        <a:t>Latín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Matemáticas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Robótica</a:t>
                      </a:r>
                    </a:p>
                    <a:p>
                      <a:pPr algn="ctr"/>
                      <a:r>
                        <a:rPr lang="es-ES" dirty="0"/>
                        <a:t>Cultura Clásica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Religión / Valores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Inglés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Economía</a:t>
                      </a:r>
                    </a:p>
                    <a:p>
                      <a:pPr algn="ctr"/>
                      <a:r>
                        <a:rPr lang="es-ES" dirty="0"/>
                        <a:t>Biología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Lengua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E.Física</a:t>
                      </a:r>
                      <a:endParaRPr lang="es-E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Economía</a:t>
                      </a:r>
                    </a:p>
                    <a:p>
                      <a:pPr algn="ctr"/>
                      <a:r>
                        <a:rPr lang="es-ES" dirty="0"/>
                        <a:t>Biología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Geografía e Historia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Robótica</a:t>
                      </a:r>
                    </a:p>
                    <a:p>
                      <a:pPr algn="ctr"/>
                      <a:r>
                        <a:rPr lang="es-ES" dirty="0"/>
                        <a:t>Cultura Clásica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Geografía e Historia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119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Francés / TIC / Plástica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Filosofía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Lengua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E. Física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Economía</a:t>
                      </a:r>
                    </a:p>
                    <a:p>
                      <a:pPr algn="ctr"/>
                      <a:r>
                        <a:rPr lang="es-ES" dirty="0"/>
                        <a:t>Biología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Física y Química</a:t>
                      </a:r>
                    </a:p>
                    <a:p>
                      <a:pPr algn="ctr"/>
                      <a:r>
                        <a:rPr lang="es-ES" dirty="0"/>
                        <a:t>Latín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Geografía e Historia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Matemáticas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Lengua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Filosofía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11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Inglés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Matemáticas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Francés / TIC / Plástica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Matemáticas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Inglés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0729" y="116632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Profesorado – hora de  atención a padres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E14A18-4F3E-A445-8592-E760E673A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60409"/>
            <a:ext cx="4806870" cy="4500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1E43EB-74D2-654D-A3AF-D3D0CF2D2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964" y="1772816"/>
            <a:ext cx="4288813" cy="25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7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443747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Aplicación Papás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392488"/>
          </a:xfrm>
        </p:spPr>
        <p:txBody>
          <a:bodyPr>
            <a:normAutofit/>
          </a:bodyPr>
          <a:lstStyle/>
          <a:p>
            <a:r>
              <a:rPr lang="es-ES" sz="3600" dirty="0"/>
              <a:t>Seguimiento por email o SMS de faltas de asistencia (las faltas de asistencia ya no se envían por carta, se consultan por Papás)</a:t>
            </a:r>
          </a:p>
          <a:p>
            <a:r>
              <a:rPr lang="es-ES" sz="3600" dirty="0"/>
              <a:t>Comunicación del tutor – padres es muy sencilla por papás</a:t>
            </a:r>
          </a:p>
          <a:p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A6228C-9850-254C-BC64-824A908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7" y="4437112"/>
            <a:ext cx="3250895" cy="1376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4139" y="366701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Aplicación Papás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069" y="1196752"/>
            <a:ext cx="7679861" cy="406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derecha"/>
          <p:cNvSpPr/>
          <p:nvPr/>
        </p:nvSpPr>
        <p:spPr>
          <a:xfrm rot="10800000">
            <a:off x="3357554" y="3643314"/>
            <a:ext cx="1214446" cy="7858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Aplicación Papás</a:t>
            </a:r>
          </a:p>
        </p:txBody>
      </p:sp>
      <p:pic>
        <p:nvPicPr>
          <p:cNvPr id="5" name="4 Imagen" descr="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05" y="1196752"/>
            <a:ext cx="6867525" cy="462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HOJAS DE INFORMACIÓN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268760"/>
            <a:ext cx="6571343" cy="3450613"/>
          </a:xfrm>
        </p:spPr>
        <p:txBody>
          <a:bodyPr/>
          <a:lstStyle/>
          <a:p>
            <a:r>
              <a:rPr lang="es-ES" sz="2800" dirty="0"/>
              <a:t>LISTADO DE PADRES ASISTENTES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sz="2800" dirty="0"/>
              <a:t>ENTREGA:</a:t>
            </a:r>
          </a:p>
          <a:p>
            <a:pPr>
              <a:buFontTx/>
              <a:buChar char="-"/>
            </a:pPr>
            <a:r>
              <a:rPr lang="es-ES" sz="2800" dirty="0"/>
              <a:t>DÍPTICO PARA PADRES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F99D39-B351-2748-A3B1-3BA18115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017116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Aplicación Papás</a:t>
            </a:r>
          </a:p>
        </p:txBody>
      </p:sp>
      <p:pic>
        <p:nvPicPr>
          <p:cNvPr id="5" name="4 Imagen" descr="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7305675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05675" cy="1049235"/>
          </a:xfrm>
        </p:spPr>
        <p:txBody>
          <a:bodyPr/>
          <a:lstStyle/>
          <a:p>
            <a:pPr algn="ctr"/>
            <a:r>
              <a:rPr lang="es-ES" dirty="0"/>
              <a:t>Consultar faltas de asistencia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C341FF-4F8B-D14B-968D-50E70599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2688844" cy="22322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915065-01DD-5842-B8B4-25351ADF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3399"/>
            <a:ext cx="7670800" cy="381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88908E-6725-1342-B187-B50218314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103112"/>
            <a:ext cx="5104904" cy="13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9237" y="379501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Faltas de asistencia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1124744"/>
            <a:ext cx="8392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000" dirty="0"/>
              <a:t>Las faltas de asistencia pueden afectar a los criterios de evaluación de los Departamentos.</a:t>
            </a:r>
          </a:p>
          <a:p>
            <a:pPr>
              <a:buFontTx/>
              <a:buChar char="-"/>
            </a:pPr>
            <a:r>
              <a:rPr lang="es-ES" sz="3000" dirty="0"/>
              <a:t>Las faltas deben ser justificadas de acuerdo con el modelo del centro. El tutor será el encargado de justificarlas.</a:t>
            </a:r>
          </a:p>
          <a:p>
            <a:pPr>
              <a:buFontTx/>
              <a:buChar char="-"/>
            </a:pPr>
            <a:r>
              <a:rPr lang="es-ES" sz="3000" dirty="0"/>
              <a:t> Las faltas se pueden consultar por Papás.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44AA9D-33F9-124C-9A1F-6449DDB97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113212"/>
            <a:ext cx="2964218" cy="1864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8920" y="332656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Email oficial del centro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93C5D5-6453-E84B-A29E-97CFEAEB0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48464" cy="833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C14C4A-770A-2941-B7D5-3C0CC71EE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20888"/>
            <a:ext cx="3135910" cy="1718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9D77E9-B606-7B43-BCF6-71151FB9CD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303107"/>
            <a:ext cx="4629807" cy="36716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16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55528" cy="1049235"/>
          </a:xfrm>
        </p:spPr>
        <p:txBody>
          <a:bodyPr/>
          <a:lstStyle/>
          <a:p>
            <a:pPr algn="ctr"/>
            <a:r>
              <a:rPr lang="es-ES" dirty="0"/>
              <a:t>Aplicaciones que usa el centro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7B8272-7E24-7440-A9AF-006E90EB6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7082183" cy="373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3222E0-F262-3E40-A24E-309D140C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155750"/>
            <a:ext cx="2577851" cy="1272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DBE1C3-8280-7646-BE92-976B25105C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560" y="5155750"/>
            <a:ext cx="1272814" cy="1272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9F7CFA8-8268-C840-AFB4-4CF1607A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961118"/>
            <a:ext cx="2806039" cy="263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8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942" y="431872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Plan de acción tutorial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0836" y="1124744"/>
            <a:ext cx="81055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200" dirty="0"/>
              <a:t> No tenemos hora de tutoría en el horario</a:t>
            </a:r>
          </a:p>
          <a:p>
            <a:pPr>
              <a:buFontTx/>
              <a:buChar char="-"/>
            </a:pPr>
            <a:r>
              <a:rPr lang="es-ES" sz="3200" dirty="0"/>
              <a:t> Se les facilitara toda la información que sea de su interés pero no contamos con ese tiempo especifico.</a:t>
            </a:r>
          </a:p>
          <a:p>
            <a:r>
              <a:rPr lang="es-ES" sz="3200" dirty="0"/>
              <a:t>- Se ha recopilado información sobre sus intereses y posibles problemas de aprendizaje.</a:t>
            </a:r>
          </a:p>
          <a:p>
            <a:pPr>
              <a:buFontTx/>
              <a:buChar char="-"/>
            </a:pPr>
            <a:r>
              <a:rPr lang="es-ES" sz="3200" dirty="0"/>
              <a:t> Ayudarles en la toma de decisiones de cara a su futuro.</a:t>
            </a:r>
          </a:p>
          <a:p>
            <a:pPr>
              <a:buFontTx/>
              <a:buChar char="-"/>
            </a:pPr>
            <a:r>
              <a:rPr lang="es-ES" sz="3200" dirty="0"/>
              <a:t> Participaremos dentro del Plan de Gestión de residuos del centro</a:t>
            </a:r>
          </a:p>
          <a:p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53045" cy="1049235"/>
          </a:xfrm>
        </p:spPr>
        <p:txBody>
          <a:bodyPr/>
          <a:lstStyle/>
          <a:p>
            <a:pPr algn="ctr"/>
            <a:r>
              <a:rPr lang="es-ES" dirty="0"/>
              <a:t>Normas de convivencia del centro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1124744"/>
            <a:ext cx="7889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El respeto a todos los miembros de la Comunidad Escolar.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El respeto al material y mobiliario del centro.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Cumplir rigurosamente con la puntualidad (si llegan después de las 8:35, se quedan en la biblioteca).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Control y justificación de faltas de asistencia. Las faltas se consultan por </a:t>
            </a:r>
            <a:r>
              <a:rPr lang="es-ES" sz="2400" dirty="0" err="1"/>
              <a:t>Delphos</a:t>
            </a:r>
            <a:r>
              <a:rPr lang="es-ES" sz="2400" dirty="0"/>
              <a:t> papas, no se envían cartas.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Salidas del centro. Los alumnos no pueden salir solos del centro.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La prohibición del uso de móviles en el centro y reproductores de música, </a:t>
            </a:r>
            <a:r>
              <a:rPr lang="es-ES" sz="2400" dirty="0" err="1"/>
              <a:t>CDs</a:t>
            </a:r>
            <a:r>
              <a:rPr lang="es-ES" sz="2400" dirty="0"/>
              <a:t>, MP3....  (salvo permiso expreso del profesor para una actividad concreta. En tal caso se notificará por Papás).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60434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Profesor de Guardia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1124744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En el caso de que falte algún profesor, habrá un profesor de Guardia encargado de sustituirlo que se encargará de que se lleven a cabo las tareas que se hayan propuesto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51B3C4-CC99-C445-B064-DE6BC59F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077072"/>
            <a:ext cx="2871681" cy="1910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79501"/>
            <a:ext cx="6571343" cy="1049235"/>
          </a:xfrm>
        </p:spPr>
        <p:txBody>
          <a:bodyPr/>
          <a:lstStyle/>
          <a:p>
            <a:pPr algn="ctr"/>
            <a:r>
              <a:rPr lang="es-ES" dirty="0"/>
              <a:t>Salidas del Centro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85852" y="1428736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600" dirty="0"/>
              <a:t>Para salir del centro, los alumnos deberán presentar una autorización por escrito de sus padres y comunicarlo al jefe de estudios o en su defecto a un miembro del equipo directivo.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C5A0DE-C69B-1547-AA10-5EC149CE9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353694"/>
            <a:ext cx="1656184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79501"/>
            <a:ext cx="6571343" cy="1049235"/>
          </a:xfrm>
        </p:spPr>
        <p:txBody>
          <a:bodyPr/>
          <a:lstStyle/>
          <a:p>
            <a:pPr algn="ctr"/>
            <a:r>
              <a:rPr lang="es-ES" dirty="0" err="1"/>
              <a:t>Ies</a:t>
            </a:r>
            <a:r>
              <a:rPr lang="es-ES" dirty="0"/>
              <a:t> Melchor de </a:t>
            </a:r>
            <a:r>
              <a:rPr lang="es-ES" dirty="0" err="1"/>
              <a:t>macanaz</a:t>
            </a:r>
            <a:endParaRPr lang="es-ES" dirty="0"/>
          </a:p>
        </p:txBody>
      </p:sp>
      <p:pic>
        <p:nvPicPr>
          <p:cNvPr id="6" name="4 Imagen" descr="2013-01-25_09.47.42.jpg">
            <a:extLst>
              <a:ext uri="{FF2B5EF4-FFF2-40B4-BE49-F238E27FC236}">
                <a16:creationId xmlns:a16="http://schemas.microsoft.com/office/drawing/2014/main" id="{956EE0DF-680C-4444-BF4C-52AE2EA1C4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251520" y="4077072"/>
            <a:ext cx="8748464" cy="265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9 CuadroTexto">
            <a:extLst>
              <a:ext uri="{FF2B5EF4-FFF2-40B4-BE49-F238E27FC236}">
                <a16:creationId xmlns:a16="http://schemas.microsoft.com/office/drawing/2014/main" id="{83F28E28-F615-264F-9ABF-1818027015DE}"/>
              </a:ext>
            </a:extLst>
          </p:cNvPr>
          <p:cNvSpPr txBox="1"/>
          <p:nvPr/>
        </p:nvSpPr>
        <p:spPr>
          <a:xfrm>
            <a:off x="2195736" y="1700808"/>
            <a:ext cx="4824536" cy="163121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Web: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http://www.melchordemacanaz.es</a:t>
            </a:r>
            <a:endParaRPr lang="es-ES" sz="2000" dirty="0"/>
          </a:p>
          <a:p>
            <a:pPr algn="ctr"/>
            <a:r>
              <a:rPr lang="es-ES" sz="2000" b="1" dirty="0"/>
              <a:t>Teléfono:  </a:t>
            </a:r>
            <a:r>
              <a:rPr lang="es-ES" sz="2000" dirty="0"/>
              <a:t>967 301571</a:t>
            </a:r>
          </a:p>
          <a:p>
            <a:pPr algn="ctr"/>
            <a:r>
              <a:rPr lang="es-ES" sz="2000" b="1" dirty="0"/>
              <a:t>Email: </a:t>
            </a:r>
            <a:r>
              <a:rPr lang="es-ES" sz="2000" dirty="0">
                <a:hlinkClick r:id="rId4"/>
              </a:rPr>
              <a:t>02001962.ies@edu.jccm.es</a:t>
            </a:r>
            <a:endParaRPr lang="es-ES" sz="2000" dirty="0"/>
          </a:p>
          <a:p>
            <a:pPr algn="ctr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268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3491" y="332656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CARACTERÍSTICAS DEL GRUPO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657328" y="1125948"/>
            <a:ext cx="3071834" cy="2071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23 Alumnos</a:t>
            </a:r>
          </a:p>
          <a:p>
            <a:pPr algn="ctr"/>
            <a:r>
              <a:rPr lang="es-ES" sz="3600" b="1" dirty="0"/>
              <a:t>15 Chicos</a:t>
            </a:r>
          </a:p>
          <a:p>
            <a:pPr algn="ctr"/>
            <a:r>
              <a:rPr lang="es-ES" sz="3600" b="1" dirty="0"/>
              <a:t>8 Chicas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855517" y="1125948"/>
            <a:ext cx="3071834" cy="20717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3 Alumnos repetidores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83568" y="4493942"/>
            <a:ext cx="6685944" cy="14649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Buen ambiente de trabajo en el aula</a:t>
            </a:r>
          </a:p>
          <a:p>
            <a:pPr algn="ctr"/>
            <a:r>
              <a:rPr lang="es-ES" sz="2800" dirty="0"/>
              <a:t>Aula de 4º B algo pequeña con el pasillo de salida de emergencia</a:t>
            </a:r>
          </a:p>
        </p:txBody>
      </p:sp>
      <p:sp>
        <p:nvSpPr>
          <p:cNvPr id="9" name="7 Rectángulo redondeado">
            <a:extLst>
              <a:ext uri="{FF2B5EF4-FFF2-40B4-BE49-F238E27FC236}">
                <a16:creationId xmlns:a16="http://schemas.microsoft.com/office/drawing/2014/main" id="{FF5EE982-98C9-704B-B7B0-AE27D1345CE3}"/>
              </a:ext>
            </a:extLst>
          </p:cNvPr>
          <p:cNvSpPr/>
          <p:nvPr/>
        </p:nvSpPr>
        <p:spPr>
          <a:xfrm>
            <a:off x="1414448" y="3356992"/>
            <a:ext cx="6685944" cy="97760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Delegado:  Andrés González</a:t>
            </a:r>
          </a:p>
          <a:p>
            <a:pPr algn="ctr"/>
            <a:r>
              <a:rPr lang="es-ES" sz="2800" dirty="0"/>
              <a:t>Subdelegado:  Juan Francisco Rocha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660573-8144-D544-A137-4E59288B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990942"/>
            <a:ext cx="3198561" cy="28670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207" y="223556"/>
            <a:ext cx="7160957" cy="104923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Encuesta sobre inicio del curso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31DD15-7ADD-8144-8D50-DBB263BF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69066"/>
            <a:ext cx="8391713" cy="39601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92C7D-74DA-914E-8473-77C25080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501008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207" y="223556"/>
            <a:ext cx="7160957" cy="104923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Encuesta sobre inicio del curso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7DD6D2-8E12-5748-9D72-C40928C7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72791"/>
            <a:ext cx="8455626" cy="43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207" y="223556"/>
            <a:ext cx="7160957" cy="104923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Encuesta sobre inicio del curso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12F584-83E7-8740-91DC-4E7BAAEA4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72791"/>
            <a:ext cx="7852216" cy="42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2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207" y="223556"/>
            <a:ext cx="7160957" cy="104923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Encuesta sobre inicio del curso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159F5B-5F62-544C-BB6A-E9CFF81C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72791"/>
            <a:ext cx="8156501" cy="43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207" y="223556"/>
            <a:ext cx="7160957" cy="104923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Encuesta sobre inicio del curso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416911-30B2-0D47-8AAD-4B52480B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272790"/>
            <a:ext cx="8314357" cy="41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7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207" y="223556"/>
            <a:ext cx="7160957" cy="104923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Encuesta sobre inicio del curso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41A4F8-FA73-CD4C-B56F-DF59BB78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07182"/>
            <a:ext cx="8064644" cy="43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0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{721E82B0-4C4D-1C4E-8CA5-5181697F9F01}tf10001119</Template>
  <TotalTime>1481</TotalTime>
  <Words>655</Words>
  <Application>Microsoft Macintosh PowerPoint</Application>
  <PresentationFormat>Presentación en pantalla (4:3)</PresentationFormat>
  <Paragraphs>107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Gill Sans MT</vt:lpstr>
      <vt:lpstr>Galería</vt:lpstr>
      <vt:lpstr>REUNIÓN DE PADRES</vt:lpstr>
      <vt:lpstr>HOJAS DE INFORMACIÓN</vt:lpstr>
      <vt:lpstr>CARACTERÍSTICAS DEL GRUPO</vt:lpstr>
      <vt:lpstr>Encuesta sobre inicio del curso</vt:lpstr>
      <vt:lpstr>Encuesta sobre inicio del curso</vt:lpstr>
      <vt:lpstr>Encuesta sobre inicio del curso</vt:lpstr>
      <vt:lpstr>Encuesta sobre inicio del curso</vt:lpstr>
      <vt:lpstr>Encuesta sobre inicio del curso</vt:lpstr>
      <vt:lpstr>Encuesta sobre inicio del curso</vt:lpstr>
      <vt:lpstr>Calendario del curso</vt:lpstr>
      <vt:lpstr>Calendario de evaluaciones</vt:lpstr>
      <vt:lpstr>Calendario de evaluaciones</vt:lpstr>
      <vt:lpstr>Asignaturas pendientes de 3º</vt:lpstr>
      <vt:lpstr>Título al acabar 4º eso</vt:lpstr>
      <vt:lpstr>Horario de 4º B</vt:lpstr>
      <vt:lpstr>Profesorado – hora de  atención a padres</vt:lpstr>
      <vt:lpstr>Aplicación Papás</vt:lpstr>
      <vt:lpstr>Aplicación Papás</vt:lpstr>
      <vt:lpstr>Aplicación Papás</vt:lpstr>
      <vt:lpstr>Aplicación Papás</vt:lpstr>
      <vt:lpstr>Consultar faltas de asistencia</vt:lpstr>
      <vt:lpstr>Faltas de asistencia</vt:lpstr>
      <vt:lpstr>Email oficial del centro</vt:lpstr>
      <vt:lpstr>Aplicaciones que usa el centro</vt:lpstr>
      <vt:lpstr>Plan de acción tutorial</vt:lpstr>
      <vt:lpstr>Normas de convivencia del centro</vt:lpstr>
      <vt:lpstr>Profesor de Guardia</vt:lpstr>
      <vt:lpstr>Salidas del Centro</vt:lpstr>
      <vt:lpstr>Ies Melchor de macanaz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PADRES</dc:title>
  <dc:creator>Dani-HP</dc:creator>
  <cp:lastModifiedBy>Usuario de Microsoft Office</cp:lastModifiedBy>
  <cp:revision>28</cp:revision>
  <dcterms:created xsi:type="dcterms:W3CDTF">2012-10-29T14:28:17Z</dcterms:created>
  <dcterms:modified xsi:type="dcterms:W3CDTF">2018-10-09T17:54:55Z</dcterms:modified>
</cp:coreProperties>
</file>