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313" r:id="rId3"/>
    <p:sldId id="319" r:id="rId4"/>
    <p:sldId id="314" r:id="rId5"/>
    <p:sldId id="318" r:id="rId6"/>
    <p:sldId id="315" r:id="rId7"/>
    <p:sldId id="316" r:id="rId8"/>
    <p:sldId id="317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7F7F7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92761"/>
  </p:normalViewPr>
  <p:slideViewPr>
    <p:cSldViewPr>
      <p:cViewPr varScale="1">
        <p:scale>
          <a:sx n="56" d="100"/>
          <a:sy n="56" d="100"/>
        </p:scale>
        <p:origin x="10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FC14C-AA17-41FC-BE48-9AD33DB07EE8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77943-D4FE-49FB-BFD5-11C0FC7CF6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15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 userDrawn="1"/>
        </p:nvSpPr>
        <p:spPr>
          <a:xfrm>
            <a:off x="162000" y="908720"/>
            <a:ext cx="8820000" cy="5472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251520" y="980728"/>
            <a:ext cx="8640960" cy="5328592"/>
          </a:xfrm>
          <a:prstGeom prst="rect">
            <a:avLst/>
          </a:prstGeom>
          <a:solidFill>
            <a:srgbClr val="FBFBF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ítulo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s-ES" dirty="0"/>
              <a:t>N. Texto del Título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535832"/>
          </a:xfrm>
        </p:spPr>
        <p:txBody>
          <a:bodyPr>
            <a:normAutofit fontScale="90000"/>
          </a:bodyPr>
          <a:lstStyle/>
          <a:p>
            <a:r>
              <a:rPr lang="es-ES" sz="9800" dirty="0"/>
              <a:t>FUNCIONES</a:t>
            </a:r>
            <a:endParaRPr lang="es-ES" dirty="0"/>
          </a:p>
        </p:txBody>
      </p:sp>
      <p:pic>
        <p:nvPicPr>
          <p:cNvPr id="6146" name="Picture 2" descr="http://m1.paperblog.com/i/98/982705/funciones-del-comite-seguridad-informacion-L-bbicO_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259017" cy="25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://calculodiferencial1univia.files.wordpress.com/2012/03/imagen1clase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7" y="3284984"/>
            <a:ext cx="3888291" cy="259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Concepto de función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05E221-12CB-A44D-A07B-F2163CF27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8" y="1268760"/>
            <a:ext cx="8172400" cy="159409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30E0E4C-D86E-934E-A9E5-4366747DDE62}"/>
              </a:ext>
            </a:extLst>
          </p:cNvPr>
          <p:cNvSpPr/>
          <p:nvPr/>
        </p:nvSpPr>
        <p:spPr>
          <a:xfrm>
            <a:off x="504528" y="2968000"/>
            <a:ext cx="108012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Pag.180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C70ED6-7A84-684E-91FA-CC19140E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968000"/>
            <a:ext cx="6478166" cy="3191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Chiste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8DCF75-6950-4942-8F28-24ECE53A2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88" y="1080120"/>
            <a:ext cx="604368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1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Dominio y recorrido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8AEFE5-C869-4346-8905-12F49390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85410"/>
            <a:ext cx="3456384" cy="28869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A41338-ED1F-A844-97EF-5B3D5253B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36" y="1157020"/>
            <a:ext cx="8028384" cy="184652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E5FC34D-0992-7744-9DCA-EE2565859A61}"/>
              </a:ext>
            </a:extLst>
          </p:cNvPr>
          <p:cNvSpPr txBox="1"/>
          <p:nvPr/>
        </p:nvSpPr>
        <p:spPr>
          <a:xfrm>
            <a:off x="4590728" y="3356992"/>
            <a:ext cx="2501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Dom</a:t>
            </a:r>
            <a:r>
              <a:rPr lang="es-ES" sz="2400" dirty="0"/>
              <a:t>(f)=</a:t>
            </a:r>
          </a:p>
          <a:p>
            <a:endParaRPr lang="es-ES" sz="2400" dirty="0"/>
          </a:p>
          <a:p>
            <a:r>
              <a:rPr lang="es-ES" sz="2400" dirty="0" err="1"/>
              <a:t>Rec</a:t>
            </a:r>
            <a:r>
              <a:rPr lang="es-ES" sz="2400" dirty="0"/>
              <a:t>(f)=</a:t>
            </a:r>
          </a:p>
        </p:txBody>
      </p:sp>
    </p:spTree>
    <p:extLst>
      <p:ext uri="{BB962C8B-B14F-4D97-AF65-F5344CB8AC3E}">
        <p14:creationId xmlns:p14="http://schemas.microsoft.com/office/powerpoint/2010/main" val="233872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Dominio y recorrido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5FC34D-0992-7744-9DCA-EE2565859A61}"/>
              </a:ext>
            </a:extLst>
          </p:cNvPr>
          <p:cNvSpPr txBox="1"/>
          <p:nvPr/>
        </p:nvSpPr>
        <p:spPr>
          <a:xfrm>
            <a:off x="755576" y="119675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F.Racionales</a:t>
            </a:r>
            <a:r>
              <a:rPr lang="es-ES" sz="2400" dirty="0"/>
              <a:t>				F. Irracionales </a:t>
            </a:r>
          </a:p>
          <a:p>
            <a:r>
              <a:rPr lang="es-ES" sz="2400" dirty="0"/>
              <a:t>(Fracciones con x)			(con raíces)</a:t>
            </a:r>
          </a:p>
          <a:p>
            <a:endParaRPr lang="es-ES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1DBEA0E-0C6E-154B-BD59-47EFED488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97081"/>
            <a:ext cx="2743200" cy="10033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2B11FB0-EADE-FE46-B91E-4AFCEC595DD4}"/>
              </a:ext>
            </a:extLst>
          </p:cNvPr>
          <p:cNvSpPr/>
          <p:nvPr/>
        </p:nvSpPr>
        <p:spPr>
          <a:xfrm>
            <a:off x="755576" y="3846570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/>
              <a:t>Dom</a:t>
            </a:r>
            <a:r>
              <a:rPr lang="es-ES" sz="2400" dirty="0"/>
              <a:t>(f)=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0B6CF7-9E79-044D-8157-5F0833FC2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397081"/>
            <a:ext cx="2946400" cy="698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AD83358-1242-3844-B9B5-FFE8800076C0}"/>
              </a:ext>
            </a:extLst>
          </p:cNvPr>
          <p:cNvSpPr/>
          <p:nvPr/>
        </p:nvSpPr>
        <p:spPr>
          <a:xfrm>
            <a:off x="4881954" y="3846570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/>
              <a:t>Dom</a:t>
            </a:r>
            <a:r>
              <a:rPr lang="es-ES" sz="2400" dirty="0"/>
              <a:t>(f)=</a:t>
            </a:r>
          </a:p>
        </p:txBody>
      </p:sp>
    </p:spTree>
    <p:extLst>
      <p:ext uri="{BB962C8B-B14F-4D97-AF65-F5344CB8AC3E}">
        <p14:creationId xmlns:p14="http://schemas.microsoft.com/office/powerpoint/2010/main" val="289415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3. Representación de funciones lineales y cuadráticas</a:t>
            </a:r>
          </a:p>
        </p:txBody>
      </p:sp>
    </p:spTree>
    <p:extLst>
      <p:ext uri="{BB962C8B-B14F-4D97-AF65-F5344CB8AC3E}">
        <p14:creationId xmlns:p14="http://schemas.microsoft.com/office/powerpoint/2010/main" val="295422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Concepto de función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E9C5D0-2E01-DE47-B0AE-EF76CF4C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2204864"/>
            <a:ext cx="7711825" cy="28803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82ACFC9-0AA7-5D42-9089-6F8B2E01BDA7}"/>
              </a:ext>
            </a:extLst>
          </p:cNvPr>
          <p:cNvSpPr/>
          <p:nvPr/>
        </p:nvSpPr>
        <p:spPr>
          <a:xfrm>
            <a:off x="611559" y="1484784"/>
            <a:ext cx="108012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Pag.207</a:t>
            </a:r>
          </a:p>
        </p:txBody>
      </p:sp>
    </p:spTree>
    <p:extLst>
      <p:ext uri="{BB962C8B-B14F-4D97-AF65-F5344CB8AC3E}">
        <p14:creationId xmlns:p14="http://schemas.microsoft.com/office/powerpoint/2010/main" val="158096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Concepto de función</a:t>
            </a:r>
          </a:p>
        </p:txBody>
      </p:sp>
    </p:spTree>
    <p:extLst>
      <p:ext uri="{BB962C8B-B14F-4D97-AF65-F5344CB8AC3E}">
        <p14:creationId xmlns:p14="http://schemas.microsoft.com/office/powerpoint/2010/main" val="115028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1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70265</TotalTime>
  <Words>62</Words>
  <Application>Microsoft Macintosh PowerPoint</Application>
  <PresentationFormat>Presentación en pantalla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Georgia</vt:lpstr>
      <vt:lpstr>Wingdings</vt:lpstr>
      <vt:lpstr>Wingdings 2</vt:lpstr>
      <vt:lpstr>Civil</vt:lpstr>
      <vt:lpstr>FUNCIONES</vt:lpstr>
      <vt:lpstr>1. Concepto de función</vt:lpstr>
      <vt:lpstr>1. Chiste</vt:lpstr>
      <vt:lpstr>2. Dominio y recorrido</vt:lpstr>
      <vt:lpstr>2. Dominio y recorrido</vt:lpstr>
      <vt:lpstr>3. Representación de funciones lineales y cuadráticas</vt:lpstr>
      <vt:lpstr>1. Concepto de función</vt:lpstr>
      <vt:lpstr>1. Concepto de función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 </dc:title>
  <dc:creator>Dani</dc:creator>
  <cp:lastModifiedBy>Usuario de Microsoft Office</cp:lastModifiedBy>
  <cp:revision>205</cp:revision>
  <dcterms:created xsi:type="dcterms:W3CDTF">2013-02-24T15:18:53Z</dcterms:created>
  <dcterms:modified xsi:type="dcterms:W3CDTF">2019-12-31T01:53:32Z</dcterms:modified>
</cp:coreProperties>
</file>