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377" r:id="rId3"/>
    <p:sldId id="350" r:id="rId4"/>
    <p:sldId id="381" r:id="rId5"/>
    <p:sldId id="378" r:id="rId6"/>
    <p:sldId id="379" r:id="rId7"/>
    <p:sldId id="380" r:id="rId8"/>
    <p:sldId id="382" r:id="rId9"/>
    <p:sldId id="383" r:id="rId10"/>
    <p:sldId id="384" r:id="rId11"/>
    <p:sldId id="385" r:id="rId12"/>
    <p:sldId id="386" r:id="rId13"/>
    <p:sldId id="387" r:id="rId14"/>
    <p:sldId id="388" r:id="rId15"/>
    <p:sldId id="389" r:id="rId16"/>
    <p:sldId id="390" r:id="rId17"/>
    <p:sldId id="391" r:id="rId18"/>
    <p:sldId id="392" r:id="rId19"/>
    <p:sldId id="393" r:id="rId2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BFB"/>
    <a:srgbClr val="F7F7F7"/>
    <a:srgbClr val="F3F3F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667" autoAdjust="0"/>
  </p:normalViewPr>
  <p:slideViewPr>
    <p:cSldViewPr>
      <p:cViewPr varScale="1">
        <p:scale>
          <a:sx n="45" d="100"/>
          <a:sy n="45" d="100"/>
        </p:scale>
        <p:origin x="-12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0FC14C-AA17-41FC-BE48-9AD33DB07EE8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177943-D4FE-49FB-BFD5-11C0FC7CF6F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10 Rectángulo"/>
          <p:cNvSpPr/>
          <p:nvPr userDrawn="1"/>
        </p:nvSpPr>
        <p:spPr>
          <a:xfrm>
            <a:off x="162000" y="908720"/>
            <a:ext cx="8820000" cy="54726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Rectángulo"/>
          <p:cNvSpPr/>
          <p:nvPr userDrawn="1"/>
        </p:nvSpPr>
        <p:spPr>
          <a:xfrm>
            <a:off x="251520" y="980728"/>
            <a:ext cx="8640960" cy="5328592"/>
          </a:xfrm>
          <a:prstGeom prst="rect">
            <a:avLst/>
          </a:prstGeom>
          <a:solidFill>
            <a:srgbClr val="FBFBFB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Título"/>
          <p:cNvSpPr>
            <a:spLocks noGrp="1"/>
          </p:cNvSpPr>
          <p:nvPr>
            <p:ph type="title" hasCustomPrompt="1"/>
          </p:nvPr>
        </p:nvSpPr>
        <p:spPr>
          <a:xfrm>
            <a:off x="323528" y="188640"/>
            <a:ext cx="8534400" cy="758952"/>
          </a:xfrm>
        </p:spPr>
        <p:txBody>
          <a:bodyPr>
            <a:normAutofit/>
          </a:bodyPr>
          <a:lstStyle>
            <a:lvl1pPr>
              <a:defRPr sz="4000" baseline="0"/>
            </a:lvl1pPr>
          </a:lstStyle>
          <a:p>
            <a:r>
              <a:rPr lang="es-ES" dirty="0" smtClean="0"/>
              <a:t>N. Texto del Título</a:t>
            </a:r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E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535832"/>
          </a:xfrm>
        </p:spPr>
        <p:txBody>
          <a:bodyPr>
            <a:normAutofit fontScale="90000"/>
          </a:bodyPr>
          <a:lstStyle/>
          <a:p>
            <a:r>
              <a:rPr lang="es-ES" sz="9800" dirty="0" smtClean="0"/>
              <a:t>FUNCIONES</a:t>
            </a:r>
            <a:endParaRPr lang="es-ES" dirty="0"/>
          </a:p>
        </p:txBody>
      </p:sp>
      <p:pic>
        <p:nvPicPr>
          <p:cNvPr id="6146" name="Picture 2" descr="http://m1.paperblog.com/i/98/982705/funciones-del-comite-seguridad-informacion-L-bbicO_.jpe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572000" y="3284984"/>
            <a:ext cx="4259017" cy="2595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148" name="Picture 4" descr="http://calculodiferencial1univia.files.wordpress.com/2012/03/imagen1clase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95677" y="3284984"/>
            <a:ext cx="3888291" cy="25938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Deberes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611560" y="1268760"/>
            <a:ext cx="374612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000" b="1" dirty="0" smtClean="0"/>
              <a:t>EJERCICIOS: </a:t>
            </a:r>
            <a:r>
              <a:rPr lang="es-ES" sz="2000" b="1" dirty="0" err="1" smtClean="0"/>
              <a:t>Pag</a:t>
            </a:r>
            <a:r>
              <a:rPr lang="es-ES" sz="2000" b="1" dirty="0" smtClean="0"/>
              <a:t> 174 - 3</a:t>
            </a:r>
            <a:endParaRPr lang="es-ES" sz="20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857364"/>
            <a:ext cx="7825288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Deberes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611560" y="1268760"/>
            <a:ext cx="374612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000" b="1" dirty="0" smtClean="0"/>
              <a:t>EJERCICIOS: </a:t>
            </a:r>
            <a:r>
              <a:rPr lang="es-ES" sz="2000" b="1" dirty="0" err="1" smtClean="0"/>
              <a:t>Pag</a:t>
            </a:r>
            <a:r>
              <a:rPr lang="es-ES" sz="2000" b="1" dirty="0" smtClean="0"/>
              <a:t> 174 - 4</a:t>
            </a:r>
            <a:endParaRPr lang="es-ES" sz="20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928802"/>
            <a:ext cx="7942477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Deberes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611560" y="1268760"/>
            <a:ext cx="374612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000" b="1" dirty="0" smtClean="0"/>
              <a:t>EJERCICIOS: </a:t>
            </a:r>
            <a:r>
              <a:rPr lang="es-ES" sz="2000" b="1" dirty="0" err="1" smtClean="0"/>
              <a:t>Pag</a:t>
            </a:r>
            <a:r>
              <a:rPr lang="es-ES" sz="2000" b="1" dirty="0" smtClean="0"/>
              <a:t> 174 - 5</a:t>
            </a:r>
            <a:endParaRPr lang="es-ES" sz="2000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857364"/>
            <a:ext cx="7928098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Deberes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611560" y="1268760"/>
            <a:ext cx="374612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000" b="1" dirty="0" smtClean="0"/>
              <a:t>EJERCICIOS: </a:t>
            </a:r>
            <a:r>
              <a:rPr lang="es-ES" sz="2000" b="1" dirty="0" err="1" smtClean="0"/>
              <a:t>Pag</a:t>
            </a:r>
            <a:r>
              <a:rPr lang="es-ES" sz="2000" b="1" dirty="0" smtClean="0"/>
              <a:t> 174 - 12</a:t>
            </a:r>
            <a:endParaRPr lang="es-ES" sz="20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857363"/>
            <a:ext cx="7929618" cy="237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Deberes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611560" y="1268760"/>
            <a:ext cx="374612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000" b="1" dirty="0" smtClean="0"/>
              <a:t>EJERCICIOS: </a:t>
            </a:r>
            <a:r>
              <a:rPr lang="es-ES" sz="2000" b="1" dirty="0" err="1" smtClean="0"/>
              <a:t>Pag</a:t>
            </a:r>
            <a:r>
              <a:rPr lang="es-ES" sz="2000" b="1" dirty="0" smtClean="0"/>
              <a:t> 175 - 18</a:t>
            </a:r>
            <a:endParaRPr lang="es-ES" sz="20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5" y="1785926"/>
            <a:ext cx="8262721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Autoevaluación – </a:t>
            </a:r>
            <a:r>
              <a:rPr lang="es-ES" dirty="0" err="1" smtClean="0"/>
              <a:t>Pag</a:t>
            </a:r>
            <a:r>
              <a:rPr lang="es-ES" dirty="0" smtClean="0"/>
              <a:t>. 179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285860"/>
            <a:ext cx="7432799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Autoevaluación – </a:t>
            </a:r>
            <a:r>
              <a:rPr lang="es-ES" dirty="0" err="1" smtClean="0"/>
              <a:t>Pag</a:t>
            </a:r>
            <a:r>
              <a:rPr lang="es-ES" dirty="0" smtClean="0"/>
              <a:t>. 179</a:t>
            </a:r>
            <a:endParaRPr lang="es-E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142984"/>
            <a:ext cx="5857916" cy="236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Autoevaluación – </a:t>
            </a:r>
            <a:r>
              <a:rPr lang="es-ES" dirty="0" err="1" smtClean="0"/>
              <a:t>Pag</a:t>
            </a:r>
            <a:r>
              <a:rPr lang="es-ES" dirty="0" smtClean="0"/>
              <a:t>. 179</a:t>
            </a:r>
            <a:endParaRPr lang="es-E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71546"/>
            <a:ext cx="7863528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Autoevaluación – </a:t>
            </a:r>
            <a:r>
              <a:rPr lang="es-ES" dirty="0" err="1" smtClean="0"/>
              <a:t>Pag</a:t>
            </a:r>
            <a:r>
              <a:rPr lang="es-ES" dirty="0" smtClean="0"/>
              <a:t>. 179</a:t>
            </a:r>
            <a:endParaRPr lang="es-E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142984"/>
            <a:ext cx="7883694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Autoevaluación – </a:t>
            </a:r>
            <a:r>
              <a:rPr lang="es-ES" dirty="0" err="1" smtClean="0"/>
              <a:t>Pag</a:t>
            </a:r>
            <a:r>
              <a:rPr lang="es-ES" dirty="0" smtClean="0"/>
              <a:t>. 179</a:t>
            </a:r>
            <a:endParaRPr lang="es-E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1071546"/>
            <a:ext cx="6357982" cy="3042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hEQDxQQEhASEBQUGRcXFhQVFxUYFRIaFhQYFBYWGBgZHCceGBkmHBcVHzEgJCcpLC4sFSAyNjAqNScrLSkBCQoKDQwOGQ4OGSwkHiQpNTUyNSwsNiwvNTU1LSw1NTQtNiwsLDYsLDU1KSwsMiwuLC80NTQsNC40NDQvNSwrLf/AABEIAOEA4QMBIgACEQEDEQH/xAAcAAEAAgMBAQEAAAAAAAAAAAAABwgDBQYEAQL/xABKEAABAwIDBgIGBQkGBAcBAAABAAIDBBEFEiEGBzFBUWETcSIyQlJigQgUI5GhJENygoOSscHCFaKj0dLwM1OTskRFY3OUs+EX/8QAGAEBAAMBAAAAAAAAAAAAAAAAAAIDBAH/xAAgEQEAAQMFAAMAAAAAAAAAAAAAAQIDEQQSMUFxISIj/9oADAMBAAIRAxEAPwCcUREBERAREQEREBERAREQERRXt/v0p6Iup6MNqpxo59/sYj0uNZD2BA78kEoyytY0uc4NaNSSQAO5J4LksV3t4RTEh1dG9w5RB0v4sBb+KrPtHtlW4g/NVVL5Re4Ze0bf0WCzR52uvuC7E4hWAGno55Wng8NIZ++6zfxQTxL9IfCgbBlW7uI2fzkCzUm//CHmznVEXd8Vx/cc4qJodxOMuFzTxs7Omiv/AHSVgrNymMxi/wBU8Qf+nJE4/dmufuQWMwTbrDq0gU9ZDI48GZssh/UdZ34LeqlOJYPUUr8k8EsDuQkY5h+WYa/JdbshvixHDy1pkNVCOMUxJsPgf6zPxHZBalFy+xG8SjxaO8L8krRd8D7CRnK495t/aHUXsdF1CAiIgIiICIiAiIgIiICIiAiIgIiICIiAiKMd+O3poaQUkLstRUggkHWKLg5w6Fxu0H9I8QEHIb4d77pXPw+hkyxC7Zp2nWU8DGwjgzkSPW4cPWjfZDYuqxSfwaZl7WL5HXEcQPNzv4AXJtoF+djtk5sTrGUsOmbV7yLiJgtmefK4AHMkDmrZbM7M0+HUzKanZlY3iT60jub3nm4/5AWAAQctsZuZw/Dw172CsnHGSVoLWn4IzdrfM3Pdd6AvqICIiDzV+Gw1EZimiZMw8WPaHNPyOih7bz6P7HNdPhpyPGppnm7Hf+292rT2cSO4U1IgpXBPU0NSHNMlNPC7u18bhoQQfuIPFWZ3W7zGYtAWSZY6qIDxGDQPHDxWD3b8RyJ6ELx73N17MShNTA0NrIxpbT6w0fm3fF7p+XA6V1wHG56CrjqYSWSROvY315OY4dCLgjuguii1ezO0EVfSRVcXqytvbmwjRzD3DgR8ltEBERAREQEREBERAREQEREBERAREQfCbC6p/t/tKcRxKepvdhcWxdo2eizyuBmPdxVnd5GKGmwismBsRE5rT0dJaJp+94VUtm8K+t1tPTf86WNh7BzwHH5C5+SCxe4/Y8UWGtqHttNVgSOJ4tj/ADTPuObzf2UjL8xxhrQ0AAAAADgANAF+kBERAREQEREBVu3+bHikrm1kbbR1dy4Dg2Vts/7wId55lZFcJvswYVOCzm13QFsze2Q2f/cc9Bwf0ctpiJJ8OedHDxouxFmyAeYyH9Qqd1UTdlihpsYo5L2BlbGfKX7I/g/8FbtAREQEREBERAREQEREBERAREQEREEf79ZCMDmHvPhB/wCq138goP3ORB2O0YPvPPzbDI4fiAp431UhkwKqtqWeG/8AdmYT+F1X3dfXCHGqJ50Blaz/AKgMX9aC3Sw1lW2KN8rzZsbXPcegaC4n7gVmWGtpGzRPieLtka5jh1DgWkfcSgrRjm/bFJqgvglFLED6ETWRusOWdz2kuNuPAdAFM26fb92L0bnSta2eFwZJl9V1xdrwOV7EW6tPVQtjm43FYKgxwwfWo7+hKx0bQRyzBzgWG3Hl0JUz7pdgHYTRubK5rp5nB8mXVrABZjAedruJPVx6XIdyiIgg/e3vhq6asfQ0ThD4VhJLla5znFocWtzAhrQCBe1734c825/e9VVdWKCtcJXSBxilDWtdmY0vLHBoDSC0OINr3HO+nm3uboKuorX11EwTiaxkizNa9jg0NLm5iA5psDxve+iz7nt0dVSVYr61ohMYcIoszXPLntLC92UkABpdYXvc8rahNi022cQfhlY08DTzj/Bctyuc3jVwhweteTb7CRo85G+G38XBBUrCpC2oicOIkYR8ngq7AVMNmKPxq+miHtzRN/ekaFc9AREQEREBERAREQEREBERAREQF4caxuCjhdUVErYY28XO/AADVzjyA1K1G3G31LhMHiTOzSOv4ULSM8pH/a0c3HQdzYGF8Bw+u2rrzNVPdHSQn0g24YwHXwogeMhHFxuQNT7IITRR4pTY5hcphLvCnZLD6bcrmkgsJt2uDoVUl7ZKeYg3ZJE+x6sex38QR+Culh+HRU8TIIWNjjjAa1jRYNA/3x5quu/rY80tf9cY37Gr1NuDZQPTH62j+5LuiCf9l8dZXUUFWy1pWBxA9l3B7fk4OHyW0Vfdwe3wglOGTutHM7NA4nRsh0MfYPsLfEPiVgkBFy+8rGKukwyaejZmlZl1y5vDbf05MvtWHyHE6BcBu638NktT4m5sb/ZqQAGOvykA0YfiAy9bcSEzoscE7ZGh7HNe1wuHNILXDqCNCF5MZx2no4jNUzMgYPaebX7NHFx7AEoPeigPEN+NfVYnFFh0f2Je1jYnMa59RrqXHiwWvwIsBcnpPiAoj+kTtGIqKKhafTqHh7x0jiN9fN+W36BUpYniUVNC+eZ4jjjaXOceAA/ieQHMkBVG252sfilfJVOu1p9GNh/Nxt9RvnxJ7uKDotxmBmpxmOQi7KdrpXdLgZGDzzOB/VKtCo33GbHmiw7x5G2mq7SEHi2MD7Jp+RLv1x0UkICIiAiIgIiICIiAiIgIiIC43ePvIhwiECwlqZB9lD+Gd9tQy/zJ0HMjJvG3gxYRTZzaSeS4hiv6x5udbUMHProBxuIAxGSdpNbUudNiFUfsmkXdFfQODRwcLhrWj1dLcNIV1xTiO5Qqq2+sVHg9djmK+HJIXzP1medW07AfSuBoA24AaLakDjdWg2ewCCgpo6WBuWOMW7uPtOcebidSVzu6zYJuFUQDwDUzWfO7jY+zGD0bc+ZLj0XaKcJi0+1uzEOJUclJMNHj0XW1jePVe3uD94JHNbhEFMdo9nZ8Oqn007Sx7DoRfK8ey9h5tPEH5aEFTbuq30snayixCQMmFmxzuNmzcg159mTudHdjx7nbzd/TYvB4cv2crb+FM0XdGTy+Jh5t/gdVWPa7YirwubwqiMgEnJK25jlHVruvwmxHRBcRRXtzuHpqxzp6Nwo5jqWWvA89bDWM/o3Hw81Fmxu+PEMODYi4VUA0EUpJLR0Y/wBZvkbgdFLOC/SCwyYATiakdzzNMjPk6O5PzaEEY/8A8v2ionFsDJg33qaoAa7vYPa77wFloty+N1sgdVfZDnJUS+I63YNLnHyNlN0G9DCHi4xGnH6Tsp+5wBWCt3uYPELmvid2jD5Cf3GlB82C3YUmEtzMBmncLOneBmtzaxvBjewuTzJ0XTYri0NLC6eeVsMbBdz3GwHbuTyA1PJRJtF9I6BoLaKmfK7lJN6DB3yNJc4eZaod2o2zrMSk8SqmdJb1WD0Y4/0WDQefE8yUHT7096smKyeBDmipGG4adHTEcHv7dG8uJ14Ztzu7V2I1AqZ2fkkLrm40neNRGOreBd2056fvdvuZqMQc2oqQ6npdCL6STjowH1W/GflfiLH4dh0VPEyCGNsUcYytY0WDQP8AfHndB6AF9REBERAREQEREBERBiqalkTHSSPaxjAXOc4gNaALkknQBQptjvaqMQe6iwnMyPhJVm7SRw9A8Y29/WPIDnM2J4bFUwvgmYJI5Glr2m4uD3Go8woP2q3XVmEF1Xhzn1NN60kDtXsHM2HrtHvCzhzuLlQr3bZ2co1bsfXlqsHxzEsBcJGSmtpOMsLibNv6xF7mM/ENPeCmJu8+gdhbsUbJeNosY9BKJOUJbyeTbtbW9tVFeCY9FWR5maEaPjNrtv16tPXn+C0dVsA01ALH5adxDpIrni29g3lbUi51AcVhtauac03uYZLeoxmm5yzUkslfUSYxXnqYmH1Y2NvYge63W3U3dxNz0u57Zt2I1z8YqG/ZxOyUzDwzD2v1AePvOvxaud2kbJVT0+E0wGedzQ63BjRwuBwaAC89mBWFwHBYqKlipYRZkTQ0dT1ce5Nye5Ku08TXm9V3x4tsxNX6Vd8ePeiItbQIiIC82I4bDURuhmiZNG7ix4Dmn5Hn3XpRBDu1H0daeUl9DOaYn81Jd8fkHeu0eeZRFtlsBWYS5gqWstJmyPY8Oa/JlzdHD1m8QOKm/e3vb/s4fVKQtdVuF3OIDm04I0uOBkPEA8BqeIBr7jG0VVWODqmplqCLkeI9zg29r5QdG8BwA4BBr7r4iIJF2U3H19dFHOXQ08MjQ9rnOzOc1wuCGM7ciWqXtkNymHUBEj2msmGofMBkaerY/VHmcxHIqFdgd7FZhkrGvkfUUujXQOdfI0aAxE+oR09U8+oszgOPwV1O2pp5BJG/mOLTza4cWuHMFBsUREBERAREQEREBERAREQEREEM7092rqZ7sXw1uRzLuqIGj0XN4uka0cveb+sLEFaTDNoIpqY1N8rWgmQc2Fou4d+3W4VgCFW/edsFPQ4h4NG0/V8RLQxjR6LX5wTF2AJBHwuI5FZdRpou4ntResxc9dZuJwB08tRjMzfSkcY4b+yNPEcO3qsB+FymVa3ZzBGUVJDSx+rCwNv7xHrOPcuu75rS7Qb0sLoZTDPVDxBo5jGvkLOzsgIaexN+y0xERGIXRGPiHWIvBgmO09bCJ6aZs0Z0zN5EcQQdWnhoQDqveuuiIiAo83r70WYXEYIC19ZIPRHEQNP5xw6+63nxOg19O9DebFhMGRmWSrkH2cfJg4eJJ8PQe0R0BIq9iGISVEr5pnukkkJc57tS4lBjqKh8j3SPc573kuc5xJc4k3JJPEkr8xxlxDWguJ0AAuSegA4r8rt9zeLU9NjMMlQQ1rg9jXngx725WknkDctvyzdEHFPYWkgggjQg6EdiF+VanebuxhxWBz2NbHVsF45eGe35uTq08ATq3yuDV2to5IZHxSsMb2Etc1wsWkGxBQYF1W77eBPhFT4jLvhfYTQ30eOo6PHI/I6LnqbDZpGudHFJI1vrOaxzg3zIGi8yC6mBY5DW07KmB4kjkFweY6tcOTgdCF71VXdZvHfhNTleS6llIErOOQ8BKwe8OY5jTiBa0tLVMljbJG4PY8BzXNNw4OFwQeYIQZUREBERAREQEREBERAREQEsiIOK3ubWvw3C3yRHLNKRDE4cWFwJc8dw1rrd7LhN2G5qmqqIVteHyuqAXRszuaGMJ9F5LSC559bU2sRoV7fpJxu+qUjh6oleD5mO7fwa5SBs/Vt/sWCSPgKRhbbllgGnyIsgir6Okzm1lbE1xMWRpseokLWnzylynhQd9GiIfl7+f5O35fbH/L7lNVbWxwxullkbExou57yGtaOpJ0CDOuH3mbzocIhytyy1Ug+zi5NHDxJLcGdBxcRYcyOG28+kD60GGDsal4/+ph/7nD9XmoUra6SeR0ssjpZHm7nvJc5x6klBkxTFJaqZ9RPI6WSQ5nOdxJ/kANABoAAAvIi9uD4PNVzsp4IzLJIbNaPxJPAADUk6ABB5ooHPvlaXZQXGwJsBxJ6DuvzHGXENaC4kgAAXJJ0AA5lT1j+7+HBdmqvhJUytibLNbjmnjHhsvqGD8eJ5AQxstjDaOup6p0YlbDI15YeeU306EcR3AQT1uX3iuqWf2bVktqoAQwvuHSsZoWuvr4jLWPMgX4hxX3fLuu+vxmtpWflUY9Ng/wDEMaOHeQDh1Gnu20O8jZjx2w7RYQ4lxyySeEPSuDYSho9oEZXt7XI9ZS1sli0tXQwVE0JglkYC+MgixuRcA6gG2YA8nBBh2HoI4cMpGRMyN8GJ1rWJLmBznO+IkknuVUfHXE1c5PHxZL/vlXVVVd5OxssONz08TC7xs1RE0cXNc10rg0c7FsjQOeVBwymPcXvJ8CQYZUv+ykP5O8n/AIb3H/hn4XE6dHH4tIcX0G2qC8SKPdzm8L+06TwZnXqqcAPvxlZwbL3PJ3fX2gpCQEREBERAREQEREBERAXD7Zb38Pw1zoi41E44wxWJYej3H0W+Wp7L7vi2mloMJkkhJZJI5sLXjjHnuXOHQ5WuAPIkHkuN3Q7pqSWljxGraKp8t3MjdrGwZiLuHtuNiddBfhfVBy+1W8LEdoIjSwYZmizNcPDZLLIxzb2PiCzRoSPV4EqUdzeD11Nhrqauj8MB7hCxxaXCNwu4OsTYZi6wOup5WXB4jPtPgsr5bmqpgSfRaJIA29x6DbOgbbkMoC8h26x3aCbwKEGlY0DP4LywNvxdJN6wub2aOXJ1iUHiosWqNk8VqYjEZoZGnICcolaCTBIHWOo1afN3Zcntft9W4pJmqJfQBuyFlxFH5N5n4jc9169rq6up3TYZiEn1t8RaWPe90joHODH3jkd6WVzDYtOmoNrtC5FARFJGwe5SrxDLNPejpzrmcPtZB8DDwB952mtwHIOGwTA562dlPTxulkedGjl1cTwa0cydArQ7t920OEQcpamQDxZrfPw2X1DAfmSLnkBudl9jqTDYvCpYRHf1nnWSQ9XvOp8uA5ALdII53+T5cEePflib/ez/ANKr7sXSwTYhTw1AvFM8ROsbEeKDG1wPIhzmuHkpy+kbPbCoW+9Us+5sUp/iQq6xSlrg5pILSCCOIINwQgs3up2CrsJfUxTTskpnEGFrSbk31kII9AluUEAnUdrmRVwG6vedHisPhSlrKuMem3gJQNPFYP4jkT0IXfoCj/eNhYGIYRXAekyqZA49Wz+rfsHAj9dSAo53r7Y0kH1aldK0z/WaWUtH5pkczXl7zwZoNL6m/TVBFm+rd7/Z9V9ahZamqCTYDSGQ3c5nZp1c35j2VGquhj+CQ19JJTSgPjlba44jm17T1BsQeyqBtDgclDVy0kvrxOLSeThxa4di0hw7FBn2T2mlw6sjq4jqw+k29hIw6PYexH3Gx5K32C4xFWU0dTC7NHK0OaeevEHo4G4I5EFUpUyfR+248KZ2GSu9CUl8BPsyAXczycBcd29XIJ/REQEREBERAREQEREGh252ehr8Pnp53+GwtL/E/wCUWemH+QtqOYuOarxu+3rVWE/ZW+s0mY3jNxkLtbxut6JNicp0OvA3KsptFhpqaKop2nKZopIwehewtB8rlV/3bbW0mGCqwzFaazHvu7PHnyOaMpbIzUkaAggGxv1ugl7Ad72E1bQRVsp3HiyotE4dszvQPycV8xrbzCcKpnyRSUxLiXNhpjFmmeeZEfDld5/HQGP8T2N2VqR4kOJNpL65WyjLr8EoLh5XC5yXZ3ZukJfJic9fl1EELC3xDyaZLWA8nAoOeqMLqcUhr8Ye9t4nsdI3mfFfls0XuGtFuPIditfstsbWYnL4VLCX29Z50jj7vfwHlxPIFejBdoRTYdXU49arMDAOjY3Oke4/e1o/TPRWL3P7PvosHgZI0tkkzTOaeLfEN2g9DkDLjrdBr9g9ytHh+Waa1XUjXM4fZxn4GHmPedc6XGVSKiICIiCGfpKz2pqNnvSSO/dY0f1qAlNv0l5vToWdGzu+8xD+lQkg9OH4hLTysmhe6ORhzNe02LSP98O6sVu83201axsNY5lLUjTM4hsM3drjox3wn5E8BWxEE8byN+4ZmpcMcHO4OquLW9RCD6x+M6dAdCILnndI4ve5z3OJLnOJLnE6kknUnusaIO32L3uV+GBsTXCogH5mW5DR0jdxZ5ajsvTvV2io8UMGIU945S3wqiF9g9pbrG8W0e0gubmHutuBeyj9EBZaSqfFIyWNxY9jg5rhxa5puCO4ICxIguNsRtO3EqCGrbYF7bPaPYkb6L2+VwSOxC3qr/8AR12p8Oplw97vRmHixDpIwemB5sF/2SsAgIiICIiAiIgIiICirf8AbKtmw/65HA0zQvaZJA37TwcrmkEjUtDiw68ACdNVKq+OaCCCAQdCDwKCr+yuE7OT07DV1lZSTgWkZ6JjcR7THCF2h6E3HfidrWnZSjYXRNqMTlHqsc6RrL8szsrBbyDvJShiu5LCKh5f9XdCTqfBe5jfkzVrfkAv3hW5bB6dwf8AVfGcOHjPc8fNhOU/MII13ObvPr9S/E6uANga4uhjDcsUj81/RbziZwtwJsNbEKwa/McYaA1oAAFgBoABoAByC/SAiIgIiIK8/SRnviFMz3YM370rx/SoiUnfSFnzYwB7kETfvdI7+pRigIiICIiD65pHEEcD94uPwXxWQ2V2FosYwCi+sR/aNiLGTMs2VmSR7AM3tDT1XXCjjazcViFGS+AfXohzjFpQO8XE/ql3yQRsiyTQOY4se1zHDQtcCHA9CDqFjQbHZzGHUdZBVMveGRr7dQD6TfIi4+aufDKHtD2m7XAEHqCLg/cqabNbNT4hUspqdhc951OuWNt9XvPJo/8AwakBXEwyhEEEUAJcImMjBPEhjQ0E99EHqREQEREBERAREQEREBERAREQEREBERBVnfjNmx2oHuthb/gMd/NcEuu3s1GfG609JMv7jGs/pXIoCIiAiIgtJuLnzYFAPcdM3/Gc7+pd+ov+jvPmwh7fcqJB97InfzKlBBrsV2dpasWqKaGfp4jGuI8iRcfJc4/c3gpdm+oMv2kmA+4Psu0RBr8HwCmo2eHTQRwNPEMaBm7uPFx7m62CIgIiICIiAiIgIiICIiAiIgIiICIiAiIgqrtvsbiU2J1krcPq3sfPMWubDIQ5viOykEN1BFitEdhsTH/l1b/8eb/SrjogpqdjMRHHD6wfsJv9Kxu2TrhxoaofsZf9KuciClztmqwcaSpH7KT/AErG7Aqocaacfs3/AOSuqiCI/o6Meyjqo3scwiZrrOaRfNGBz/QUuIiAiIgIiICIiAiIgIiICIiAiIgIiICIiAiIgIiICIiAiIgIiICIiAiIgIiICIiAiIg//9k="/>
          <p:cNvSpPr>
            <a:spLocks noChangeAspect="1" noChangeArrowheads="1"/>
          </p:cNvSpPr>
          <p:nvPr/>
        </p:nvSpPr>
        <p:spPr bwMode="auto">
          <a:xfrm>
            <a:off x="155575" y="-1028700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500034" y="482841"/>
          <a:ext cx="8215370" cy="6070139"/>
        </p:xfrm>
        <a:graphic>
          <a:graphicData uri="http://schemas.openxmlformats.org/drawingml/2006/table">
            <a:tbl>
              <a:tblPr/>
              <a:tblGrid>
                <a:gridCol w="8215370"/>
              </a:tblGrid>
              <a:tr h="3316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Estándares - Examen</a:t>
                      </a:r>
                      <a:endParaRPr lang="es-ES" sz="1800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5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B4.C2.1. Ecuaciones de una recta, puntos de corte y pendiente, y representación gráfica.</a:t>
                      </a:r>
                      <a:endParaRPr lang="es-ES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715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B4.C2.2. De un enunciado obtiene </a:t>
                      </a:r>
                      <a:r>
                        <a:rPr lang="es-ES" sz="2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la fórmula de una recta (fórmula </a:t>
                      </a:r>
                      <a:r>
                        <a:rPr lang="es-ES" sz="24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polinómica</a:t>
                      </a:r>
                      <a:r>
                        <a:rPr lang="es-ES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de grado </a:t>
                      </a:r>
                      <a:r>
                        <a:rPr lang="es-ES" sz="2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1) </a:t>
                      </a:r>
                      <a:r>
                        <a:rPr lang="es-ES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y la representa. </a:t>
                      </a:r>
                      <a:endParaRPr lang="es-ES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715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B4.C2.3. Calcula los elementos característicos de una función </a:t>
                      </a:r>
                      <a:r>
                        <a:rPr lang="es-ES" sz="24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polinómica</a:t>
                      </a:r>
                      <a:r>
                        <a:rPr lang="es-ES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de </a:t>
                      </a:r>
                      <a:r>
                        <a:rPr lang="es-ES" sz="2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2º grado, </a:t>
                      </a:r>
                      <a:r>
                        <a:rPr lang="es-ES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de proporcionalidad inversa y la representa gráficamente. </a:t>
                      </a:r>
                      <a:endParaRPr lang="es-ES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715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ES" sz="2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B4.C2.5. . Identifica y describe situaciones de la vida </a:t>
                      </a:r>
                      <a:r>
                        <a:rPr kumimoji="0" lang="es-ES" sz="2400" kern="12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modelizadas</a:t>
                      </a:r>
                      <a:r>
                        <a:rPr kumimoji="0" lang="es-ES" sz="2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mediante funciones cuadráticas o hiperbólicas, las estudia y las representa.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715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ES" sz="2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B4.C2.4. Interpreta el comportamiento que representa una gráfica y su expresión algebraica.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Deberes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785786" y="1214422"/>
          <a:ext cx="7429552" cy="509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16"/>
                <a:gridCol w="5143536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ES" sz="2800" b="1" dirty="0" smtClean="0"/>
                        <a:t>Tabla de Deberes</a:t>
                      </a:r>
                      <a:endParaRPr lang="es-ES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smtClean="0"/>
                        <a:t>Miércoles 30</a:t>
                      </a:r>
                      <a:endParaRPr lang="es-E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800" dirty="0" smtClean="0"/>
                        <a:t> </a:t>
                      </a:r>
                      <a:r>
                        <a:rPr lang="es-ES" sz="2800" dirty="0" err="1" smtClean="0"/>
                        <a:t>Pag</a:t>
                      </a:r>
                      <a:r>
                        <a:rPr lang="es-ES" sz="2800" dirty="0" smtClean="0"/>
                        <a:t>. 156 – 6, Pag.158 -18</a:t>
                      </a:r>
                      <a:endParaRPr lang="es-E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smtClean="0"/>
                        <a:t>Jueves 31</a:t>
                      </a:r>
                      <a:endParaRPr lang="es-E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800" dirty="0" smtClean="0"/>
                        <a:t> </a:t>
                      </a:r>
                      <a:r>
                        <a:rPr lang="es-ES" sz="2800" dirty="0" err="1" smtClean="0"/>
                        <a:t>Pag</a:t>
                      </a:r>
                      <a:r>
                        <a:rPr lang="es-ES" sz="2800" dirty="0" smtClean="0"/>
                        <a:t>. 158 - 19</a:t>
                      </a:r>
                      <a:endParaRPr lang="es-E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smtClean="0"/>
                        <a:t>Lunes 4</a:t>
                      </a:r>
                      <a:endParaRPr lang="es-E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800" dirty="0" smtClean="0"/>
                        <a:t> </a:t>
                      </a:r>
                      <a:r>
                        <a:rPr lang="es-ES" sz="2800" dirty="0" err="1" smtClean="0"/>
                        <a:t>Pag</a:t>
                      </a:r>
                      <a:r>
                        <a:rPr lang="es-ES" sz="2800" dirty="0" smtClean="0"/>
                        <a:t>. 174 - 1</a:t>
                      </a:r>
                      <a:endParaRPr lang="es-E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smtClean="0"/>
                        <a:t>Martes 5</a:t>
                      </a:r>
                      <a:endParaRPr lang="es-E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800" dirty="0" smtClean="0"/>
                        <a:t> </a:t>
                      </a:r>
                      <a:r>
                        <a:rPr lang="es-ES" sz="2800" dirty="0" err="1" smtClean="0"/>
                        <a:t>Pag</a:t>
                      </a:r>
                      <a:r>
                        <a:rPr lang="es-ES" sz="2800" dirty="0" smtClean="0"/>
                        <a:t>. 174 - 2</a:t>
                      </a:r>
                      <a:endParaRPr lang="es-E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err="1" smtClean="0"/>
                        <a:t>Miercoles</a:t>
                      </a:r>
                      <a:r>
                        <a:rPr lang="es-ES" sz="2800" dirty="0" smtClean="0"/>
                        <a:t> 6</a:t>
                      </a:r>
                      <a:endParaRPr lang="es-E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800" dirty="0" err="1" smtClean="0"/>
                        <a:t>Pag</a:t>
                      </a:r>
                      <a:r>
                        <a:rPr lang="es-ES" sz="2800" dirty="0" smtClean="0"/>
                        <a:t>.</a:t>
                      </a:r>
                      <a:r>
                        <a:rPr lang="es-ES" sz="2800" baseline="0" dirty="0" smtClean="0"/>
                        <a:t> 174 - 3</a:t>
                      </a:r>
                      <a:endParaRPr lang="es-E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smtClean="0"/>
                        <a:t>Jueves 7</a:t>
                      </a:r>
                      <a:endParaRPr lang="es-E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800" dirty="0" smtClean="0"/>
                        <a:t> </a:t>
                      </a:r>
                      <a:r>
                        <a:rPr lang="es-ES" sz="2800" dirty="0" err="1" smtClean="0"/>
                        <a:t>Pag</a:t>
                      </a:r>
                      <a:r>
                        <a:rPr lang="es-ES" sz="2800" dirty="0" smtClean="0"/>
                        <a:t>. 174 – 4 , 5</a:t>
                      </a:r>
                      <a:endParaRPr lang="es-E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smtClean="0"/>
                        <a:t>Lunes 11</a:t>
                      </a:r>
                      <a:endParaRPr lang="es-E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800" dirty="0" smtClean="0"/>
                        <a:t> </a:t>
                      </a:r>
                      <a:r>
                        <a:rPr lang="es-ES" sz="2800" dirty="0" err="1" smtClean="0"/>
                        <a:t>Pag</a:t>
                      </a:r>
                      <a:r>
                        <a:rPr lang="es-ES" sz="2800" dirty="0" smtClean="0"/>
                        <a:t>. 174 – 12</a:t>
                      </a:r>
                      <a:r>
                        <a:rPr lang="es-ES" sz="2800" baseline="0" dirty="0" smtClean="0"/>
                        <a:t> // </a:t>
                      </a:r>
                      <a:r>
                        <a:rPr lang="es-ES" sz="2800" baseline="0" dirty="0" err="1" smtClean="0"/>
                        <a:t>Pag</a:t>
                      </a:r>
                      <a:r>
                        <a:rPr lang="es-ES" sz="2800" baseline="0" dirty="0" smtClean="0"/>
                        <a:t>. 175 - 18</a:t>
                      </a:r>
                      <a:endParaRPr lang="es-E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smtClean="0"/>
                        <a:t>Martes 12</a:t>
                      </a:r>
                      <a:endParaRPr lang="es-E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800" dirty="0" smtClean="0"/>
                        <a:t> Para hacer en clase</a:t>
                      </a:r>
                    </a:p>
                    <a:p>
                      <a:r>
                        <a:rPr lang="es-ES" sz="2800" dirty="0" smtClean="0"/>
                        <a:t>Pag.179 – Autoevaluación</a:t>
                      </a:r>
                      <a:r>
                        <a:rPr lang="es-ES" sz="2800" baseline="0" dirty="0" smtClean="0"/>
                        <a:t> 1 a 5</a:t>
                      </a:r>
                      <a:endParaRPr lang="es-ES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Deberes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611560" y="1268760"/>
            <a:ext cx="338893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000" b="1" dirty="0" smtClean="0"/>
              <a:t>EJERCICIOS: </a:t>
            </a:r>
            <a:r>
              <a:rPr lang="es-ES" sz="2000" b="1" dirty="0" err="1" smtClean="0"/>
              <a:t>Pag</a:t>
            </a:r>
            <a:r>
              <a:rPr lang="es-ES" sz="2000" b="1" dirty="0" smtClean="0"/>
              <a:t> 156 -6 </a:t>
            </a:r>
            <a:endParaRPr lang="es-E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0284" y="1928802"/>
            <a:ext cx="4040278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1714488"/>
            <a:ext cx="4044313" cy="27860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Deberes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611560" y="1268760"/>
            <a:ext cx="374612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000" b="1" dirty="0" smtClean="0"/>
              <a:t>EJERCICIOS: </a:t>
            </a:r>
            <a:r>
              <a:rPr lang="es-ES" sz="2000" b="1" dirty="0" err="1" smtClean="0"/>
              <a:t>Pag</a:t>
            </a:r>
            <a:r>
              <a:rPr lang="es-ES" sz="2000" b="1" dirty="0" smtClean="0"/>
              <a:t> 158 -18 </a:t>
            </a:r>
            <a:endParaRPr lang="es-ES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7" y="1785926"/>
            <a:ext cx="4027669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1857364"/>
            <a:ext cx="4175276" cy="20717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Deberes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611560" y="1268760"/>
            <a:ext cx="374612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000" b="1" dirty="0" smtClean="0"/>
              <a:t>EJERCICIOS: </a:t>
            </a:r>
            <a:r>
              <a:rPr lang="es-ES" sz="2000" b="1" dirty="0" err="1" smtClean="0"/>
              <a:t>Pag</a:t>
            </a:r>
            <a:r>
              <a:rPr lang="es-ES" sz="2000" b="1" dirty="0" smtClean="0"/>
              <a:t> 158 -18 </a:t>
            </a:r>
            <a:endParaRPr lang="es-ES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857364"/>
            <a:ext cx="3905841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1785926"/>
            <a:ext cx="4395602" cy="22145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Deberes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611560" y="1268760"/>
            <a:ext cx="374612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000" b="1" dirty="0" smtClean="0"/>
              <a:t>EJERCICIOS: </a:t>
            </a:r>
            <a:r>
              <a:rPr lang="es-ES" sz="2000" b="1" dirty="0" err="1" smtClean="0"/>
              <a:t>Pag</a:t>
            </a:r>
            <a:r>
              <a:rPr lang="es-ES" sz="2000" b="1" dirty="0" smtClean="0"/>
              <a:t> 158 -19 </a:t>
            </a:r>
            <a:endParaRPr lang="es-ES" sz="2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857364"/>
            <a:ext cx="5143536" cy="433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Deberes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611560" y="1268760"/>
            <a:ext cx="374612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000" b="1" dirty="0" smtClean="0"/>
              <a:t>EJERCICIOS: </a:t>
            </a:r>
            <a:r>
              <a:rPr lang="es-ES" sz="2000" b="1" dirty="0" err="1" smtClean="0"/>
              <a:t>Pag</a:t>
            </a:r>
            <a:r>
              <a:rPr lang="es-ES" sz="2000" b="1" dirty="0" smtClean="0"/>
              <a:t> 174 - 1</a:t>
            </a:r>
            <a:endParaRPr lang="es-ES" sz="2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142984"/>
            <a:ext cx="7503717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Deberes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611560" y="1268760"/>
            <a:ext cx="374612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000" b="1" dirty="0" smtClean="0"/>
              <a:t>EJERCICIOS: </a:t>
            </a:r>
            <a:r>
              <a:rPr lang="es-ES" sz="2000" b="1" dirty="0" err="1" smtClean="0"/>
              <a:t>Pag</a:t>
            </a:r>
            <a:r>
              <a:rPr lang="es-ES" sz="2000" b="1" dirty="0" smtClean="0"/>
              <a:t> 174 - 2</a:t>
            </a:r>
            <a:endParaRPr lang="es-ES" sz="20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928802"/>
            <a:ext cx="6383655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31645</TotalTime>
  <Words>288</Words>
  <Application>Microsoft Office PowerPoint</Application>
  <PresentationFormat>Presentación en pantalla (4:3)</PresentationFormat>
  <Paragraphs>53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Civil</vt:lpstr>
      <vt:lpstr>FUNCIONES</vt:lpstr>
      <vt:lpstr>Diapositiva 2</vt:lpstr>
      <vt:lpstr>Deberes</vt:lpstr>
      <vt:lpstr>Deberes</vt:lpstr>
      <vt:lpstr>Deberes</vt:lpstr>
      <vt:lpstr>Deberes</vt:lpstr>
      <vt:lpstr>Deberes</vt:lpstr>
      <vt:lpstr>Deberes</vt:lpstr>
      <vt:lpstr>Deberes</vt:lpstr>
      <vt:lpstr>Deberes</vt:lpstr>
      <vt:lpstr>Deberes</vt:lpstr>
      <vt:lpstr>Deberes</vt:lpstr>
      <vt:lpstr>Deberes</vt:lpstr>
      <vt:lpstr>Deberes</vt:lpstr>
      <vt:lpstr>Autoevaluación – Pag. 179</vt:lpstr>
      <vt:lpstr>Autoevaluación – Pag. 179</vt:lpstr>
      <vt:lpstr>Autoevaluación – Pag. 179</vt:lpstr>
      <vt:lpstr>Autoevaluación – Pag. 179</vt:lpstr>
      <vt:lpstr>Autoevaluación – Pag. 179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Vectores </dc:title>
  <dc:creator>Dani</dc:creator>
  <cp:lastModifiedBy>Dani-HP</cp:lastModifiedBy>
  <cp:revision>106</cp:revision>
  <dcterms:created xsi:type="dcterms:W3CDTF">2013-02-24T15:18:53Z</dcterms:created>
  <dcterms:modified xsi:type="dcterms:W3CDTF">2016-04-14T05:00:24Z</dcterms:modified>
</cp:coreProperties>
</file>