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77" r:id="rId3"/>
    <p:sldId id="313" r:id="rId4"/>
    <p:sldId id="382" r:id="rId5"/>
    <p:sldId id="380" r:id="rId6"/>
    <p:sldId id="398" r:id="rId7"/>
    <p:sldId id="399" r:id="rId8"/>
    <p:sldId id="378" r:id="rId9"/>
    <p:sldId id="384" r:id="rId10"/>
    <p:sldId id="385" r:id="rId11"/>
    <p:sldId id="386" r:id="rId12"/>
    <p:sldId id="391" r:id="rId13"/>
    <p:sldId id="405" r:id="rId14"/>
    <p:sldId id="393" r:id="rId15"/>
    <p:sldId id="394" r:id="rId16"/>
    <p:sldId id="406" r:id="rId17"/>
    <p:sldId id="407" r:id="rId18"/>
    <p:sldId id="410" r:id="rId19"/>
    <p:sldId id="411" r:id="rId20"/>
    <p:sldId id="402" r:id="rId21"/>
    <p:sldId id="409" r:id="rId22"/>
    <p:sldId id="408" r:id="rId23"/>
    <p:sldId id="403" r:id="rId24"/>
    <p:sldId id="404" r:id="rId25"/>
    <p:sldId id="395" r:id="rId26"/>
    <p:sldId id="396" r:id="rId27"/>
    <p:sldId id="368" r:id="rId28"/>
    <p:sldId id="370" r:id="rId29"/>
    <p:sldId id="371" r:id="rId30"/>
    <p:sldId id="369" r:id="rId31"/>
    <p:sldId id="367" r:id="rId32"/>
    <p:sldId id="372" r:id="rId33"/>
    <p:sldId id="374" r:id="rId34"/>
    <p:sldId id="375" r:id="rId35"/>
    <p:sldId id="373" r:id="rId36"/>
    <p:sldId id="376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7F7F7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29" autoAdjust="0"/>
  </p:normalViewPr>
  <p:slideViewPr>
    <p:cSldViewPr>
      <p:cViewPr varScale="1">
        <p:scale>
          <a:sx n="109" d="100"/>
          <a:sy n="109" d="100"/>
        </p:scale>
        <p:origin x="1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2"/>
    </p:cViewPr>
  </p:sorterViewPr>
  <p:notesViewPr>
    <p:cSldViewPr>
      <p:cViewPr varScale="1">
        <p:scale>
          <a:sx n="36" d="100"/>
          <a:sy n="36" d="100"/>
        </p:scale>
        <p:origin x="-22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FC14C-AA17-41FC-BE48-9AD33DB07EE8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7943-D4FE-49FB-BFD5-11C0FC7CF6F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03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9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 userDrawn="1"/>
        </p:nvSpPr>
        <p:spPr>
          <a:xfrm>
            <a:off x="162000" y="908720"/>
            <a:ext cx="8820000" cy="5472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251520" y="980728"/>
            <a:ext cx="8640960" cy="5328592"/>
          </a:xfrm>
          <a:prstGeom prst="rect">
            <a:avLst/>
          </a:prstGeom>
          <a:solidFill>
            <a:srgbClr val="FBFBF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ítulo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s-ES" dirty="0" smtClean="0"/>
              <a:t>N. Texto del Título</a:t>
            </a:r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17/4/18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535832"/>
          </a:xfrm>
        </p:spPr>
        <p:txBody>
          <a:bodyPr>
            <a:normAutofit fontScale="90000"/>
          </a:bodyPr>
          <a:lstStyle/>
          <a:p>
            <a:r>
              <a:rPr lang="es-ES" sz="9800" dirty="0" smtClean="0"/>
              <a:t>FUNCIONES</a:t>
            </a:r>
            <a:endParaRPr lang="es-ES" dirty="0"/>
          </a:p>
        </p:txBody>
      </p:sp>
      <p:pic>
        <p:nvPicPr>
          <p:cNvPr id="6146" name="Picture 2" descr="http://m1.paperblog.com/i/98/982705/funciones-del-comite-seguridad-informacion-L-bbicO_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84984"/>
            <a:ext cx="4259017" cy="25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calculodiferencial1univia.files.wordpress.com/2012/03/imagen1clase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677" y="3284984"/>
            <a:ext cx="3888291" cy="259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76097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1763"/>
            <a:ext cx="4429156" cy="444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000"/>
          <a:stretch>
            <a:fillRect/>
          </a:stretch>
        </p:blipFill>
        <p:spPr bwMode="auto">
          <a:xfrm>
            <a:off x="857224" y="1214422"/>
            <a:ext cx="66437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5257002" cy="56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740803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4643470" cy="5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5286412" cy="232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149" y="3895227"/>
            <a:ext cx="4237421" cy="239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28596" y="1071547"/>
            <a:ext cx="121444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err="1" smtClean="0"/>
              <a:t>Pag</a:t>
            </a:r>
            <a:r>
              <a:rPr lang="es-ES" sz="2000" dirty="0" smtClean="0"/>
              <a:t>. 148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142984"/>
            <a:ext cx="83372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6426528" cy="278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1071546"/>
            <a:ext cx="32460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EJERCICIOS: </a:t>
            </a:r>
            <a:r>
              <a:rPr lang="es-ES" sz="2000" b="1" dirty="0" err="1" smtClean="0"/>
              <a:t>Pag</a:t>
            </a:r>
            <a:r>
              <a:rPr lang="es-ES" sz="2000" b="1" dirty="0" smtClean="0"/>
              <a:t> 149 </a:t>
            </a:r>
            <a:endParaRPr lang="es-E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6957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4486678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8411"/>
          <a:stretch>
            <a:fillRect/>
          </a:stretch>
        </p:blipFill>
        <p:spPr bwMode="auto">
          <a:xfrm>
            <a:off x="714347" y="1214422"/>
            <a:ext cx="718851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4227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8286808" cy="11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7595" t="11732"/>
          <a:stretch>
            <a:fillRect/>
          </a:stretch>
        </p:blipFill>
        <p:spPr bwMode="auto">
          <a:xfrm>
            <a:off x="1785918" y="3786190"/>
            <a:ext cx="5734831" cy="236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1071546"/>
            <a:ext cx="32460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EJERCICIOS: </a:t>
            </a:r>
            <a:r>
              <a:rPr lang="es-ES" sz="2000" b="1" dirty="0" err="1" smtClean="0"/>
              <a:t>Pag</a:t>
            </a:r>
            <a:r>
              <a:rPr lang="es-ES" sz="2000" b="1" dirty="0" smtClean="0"/>
              <a:t> 151 </a:t>
            </a:r>
            <a:endParaRPr lang="es-E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571611"/>
            <a:ext cx="6357983" cy="246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1071546"/>
            <a:ext cx="32460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EJERCICIOS: </a:t>
            </a:r>
            <a:r>
              <a:rPr lang="es-ES" sz="2000" b="1" dirty="0" err="1" smtClean="0"/>
              <a:t>Pag</a:t>
            </a:r>
            <a:r>
              <a:rPr lang="es-ES" sz="2000" b="1" dirty="0" smtClean="0"/>
              <a:t> 151 </a:t>
            </a:r>
            <a:endParaRPr lang="es-E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5286412" cy="13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70655"/>
            <a:ext cx="5000660" cy="348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86856"/>
              </p:ext>
            </p:extLst>
          </p:nvPr>
        </p:nvGraphicFramePr>
        <p:xfrm>
          <a:off x="500034" y="482841"/>
          <a:ext cx="8215370" cy="3135845"/>
        </p:xfrm>
        <a:graphic>
          <a:graphicData uri="http://schemas.openxmlformats.org/drawingml/2006/table">
            <a:tbl>
              <a:tblPr/>
              <a:tblGrid>
                <a:gridCol w="8215370"/>
              </a:tblGrid>
              <a:tr h="331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Estándares - Examen</a:t>
                      </a:r>
                      <a:endParaRPr lang="es-ES" sz="18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32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B4.C1.1. Interpreta el comportamiento de una función dada gráficamente e identifica</a:t>
                      </a:r>
                      <a:br>
                        <a:rPr kumimoji="0" lang="es-ES" sz="32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kumimoji="0" lang="es-ES" sz="32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sus características más relevantes.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32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B4.C1.2. Asocia y construye gráficas a partir de enunciados de problemas y viceversa.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143932" cy="508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8620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44"/>
            <a:ext cx="5364148" cy="28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14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8286808" cy="47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285860"/>
            <a:ext cx="38175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EJERCICIOS PROPUESTOS</a:t>
            </a:r>
            <a:endParaRPr lang="es-ES" sz="2000" dirty="0"/>
          </a:p>
        </p:txBody>
      </p:sp>
      <p:grpSp>
        <p:nvGrpSpPr>
          <p:cNvPr id="8" name="7 Grupo"/>
          <p:cNvGrpSpPr/>
          <p:nvPr/>
        </p:nvGrpSpPr>
        <p:grpSpPr>
          <a:xfrm>
            <a:off x="500034" y="1857364"/>
            <a:ext cx="6572296" cy="4067667"/>
            <a:chOff x="500034" y="1857364"/>
            <a:chExt cx="6572296" cy="406766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1857364"/>
              <a:ext cx="6572296" cy="406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CuadroTexto"/>
            <p:cNvSpPr txBox="1"/>
            <p:nvPr/>
          </p:nvSpPr>
          <p:spPr>
            <a:xfrm>
              <a:off x="500034" y="1928802"/>
              <a:ext cx="57150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/>
                <a:t>1</a:t>
              </a:r>
              <a:endParaRPr lang="es-ES" sz="3600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00034" y="4214818"/>
              <a:ext cx="57150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/>
                <a:t>2</a:t>
              </a:r>
              <a:endParaRPr lang="es-ES" sz="3600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00034" y="5143512"/>
              <a:ext cx="57150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/>
                <a:t>3</a:t>
              </a:r>
              <a:endParaRPr lang="es-E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571472" y="1357298"/>
            <a:ext cx="6781717" cy="3929090"/>
            <a:chOff x="571472" y="1357298"/>
            <a:chExt cx="6781717" cy="392909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357298"/>
              <a:ext cx="6781717" cy="3929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CuadroTexto"/>
            <p:cNvSpPr txBox="1"/>
            <p:nvPr/>
          </p:nvSpPr>
          <p:spPr>
            <a:xfrm>
              <a:off x="571472" y="4568619"/>
              <a:ext cx="57150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/>
                <a:t>6</a:t>
              </a:r>
              <a:endParaRPr lang="es-ES" sz="3600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71472" y="2357430"/>
              <a:ext cx="57150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/>
                <a:t>5</a:t>
              </a:r>
              <a:endParaRPr lang="es-ES" sz="3600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71472" y="1357298"/>
              <a:ext cx="57150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/>
                <a:t>4</a:t>
              </a:r>
              <a:endParaRPr lang="es-E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405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7962723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l="8725"/>
          <a:stretch>
            <a:fillRect/>
          </a:stretch>
        </p:blipFill>
        <p:spPr bwMode="auto">
          <a:xfrm>
            <a:off x="571472" y="1285860"/>
            <a:ext cx="747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3.Interpretando funciones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1268760"/>
            <a:ext cx="388900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EJERCICIOS PROPUESTOS </a:t>
            </a:r>
            <a:endParaRPr lang="es-E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6585"/>
          <a:stretch>
            <a:fillRect/>
          </a:stretch>
        </p:blipFill>
        <p:spPr bwMode="auto">
          <a:xfrm>
            <a:off x="642910" y="1714488"/>
            <a:ext cx="70938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3.Interpretando funciones</a:t>
            </a:r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7143"/>
          <a:stretch>
            <a:fillRect/>
          </a:stretch>
        </p:blipFill>
        <p:spPr bwMode="auto">
          <a:xfrm>
            <a:off x="714348" y="1357298"/>
            <a:ext cx="7429552" cy="293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772079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3.Interpretando funciones</a:t>
            </a:r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9231"/>
          <a:stretch>
            <a:fillRect/>
          </a:stretch>
        </p:blipFill>
        <p:spPr bwMode="auto">
          <a:xfrm>
            <a:off x="500034" y="1142984"/>
            <a:ext cx="4214842" cy="50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 de función 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570006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28596" y="1214422"/>
            <a:ext cx="821537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La siguiente gráfica representa los movimientos que ha realizado un helicóptero en la extinción de un incendio. ¿Sabrías interpretar que movimientos ha realizado?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3.Interpretando funciones</a:t>
            </a:r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5714"/>
          <a:stretch>
            <a:fillRect/>
          </a:stretch>
        </p:blipFill>
        <p:spPr bwMode="auto">
          <a:xfrm>
            <a:off x="4071934" y="1176346"/>
            <a:ext cx="4714908" cy="50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Repaso para el examen</a:t>
            </a:r>
            <a:endParaRPr lang="es-E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7131"/>
          <a:stretch>
            <a:fillRect/>
          </a:stretch>
        </p:blipFill>
        <p:spPr bwMode="auto">
          <a:xfrm>
            <a:off x="857224" y="1285860"/>
            <a:ext cx="65128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Repaso para el examen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6931"/>
          <a:stretch>
            <a:fillRect/>
          </a:stretch>
        </p:blipFill>
        <p:spPr bwMode="auto">
          <a:xfrm>
            <a:off x="500034" y="1357298"/>
            <a:ext cx="6715172" cy="23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Repaso para el examen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8182"/>
          <a:stretch>
            <a:fillRect/>
          </a:stretch>
        </p:blipFill>
        <p:spPr bwMode="auto">
          <a:xfrm>
            <a:off x="500034" y="1214422"/>
            <a:ext cx="7215238" cy="3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Repaso para el examen</a:t>
            </a:r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7692"/>
          <a:stretch>
            <a:fillRect/>
          </a:stretch>
        </p:blipFill>
        <p:spPr bwMode="auto">
          <a:xfrm>
            <a:off x="642910" y="1214422"/>
            <a:ext cx="5143536" cy="44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Repaso para el examen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7080"/>
          <a:stretch>
            <a:fillRect/>
          </a:stretch>
        </p:blipFill>
        <p:spPr bwMode="auto">
          <a:xfrm>
            <a:off x="714348" y="1214422"/>
            <a:ext cx="7500990" cy="371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Repaso para el examen</a:t>
            </a:r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7292"/>
          <a:stretch>
            <a:fillRect/>
          </a:stretch>
        </p:blipFill>
        <p:spPr bwMode="auto">
          <a:xfrm>
            <a:off x="1071538" y="1244140"/>
            <a:ext cx="6357982" cy="48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 de función 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857628"/>
            <a:ext cx="368827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5500726" cy="269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 de función 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857628"/>
            <a:ext cx="368827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8387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14620"/>
            <a:ext cx="5800725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 de función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1214423"/>
            <a:ext cx="23574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Pag.146 - 2</a:t>
            </a:r>
            <a:endParaRPr lang="es-E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723256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 de función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1214423"/>
            <a:ext cx="23574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Pag.147 - 3</a:t>
            </a:r>
            <a:endParaRPr lang="es-E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1546"/>
            <a:ext cx="44184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273" y="2285992"/>
            <a:ext cx="4466041" cy="345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 de función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1824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39552" y="3429000"/>
            <a:ext cx="3672408" cy="259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Inventa un dibujo que represente una función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788024" y="3429000"/>
            <a:ext cx="3672408" cy="2592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Inventa un dibujo que </a:t>
            </a:r>
            <a:r>
              <a:rPr lang="es-ES" b="1" u="sng" dirty="0" smtClean="0"/>
              <a:t>no</a:t>
            </a:r>
            <a:r>
              <a:rPr lang="es-ES" dirty="0" smtClean="0"/>
              <a:t> represente una función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2.Elementos a estudiar de una función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194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17472</TotalTime>
  <Words>286</Words>
  <Application>Microsoft Macintosh PowerPoint</Application>
  <PresentationFormat>Presentación en pantalla (4:3)</PresentationFormat>
  <Paragraphs>84</Paragraphs>
  <Slides>36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Calibri</vt:lpstr>
      <vt:lpstr>Georgia</vt:lpstr>
      <vt:lpstr>Times New Roman</vt:lpstr>
      <vt:lpstr>Wingdings</vt:lpstr>
      <vt:lpstr>Wingdings 2</vt:lpstr>
      <vt:lpstr>Civil</vt:lpstr>
      <vt:lpstr>FUNCIONES</vt:lpstr>
      <vt:lpstr>Presentación de PowerPoint</vt:lpstr>
      <vt:lpstr>1. Concepto de función </vt:lpstr>
      <vt:lpstr>1. Concepto de función </vt:lpstr>
      <vt:lpstr>1. Concepto de función </vt:lpstr>
      <vt:lpstr>1. Concepto de función </vt:lpstr>
      <vt:lpstr>1. Concepto de función </vt:lpstr>
      <vt:lpstr>1. Concepto de función 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2.Elementos a estudiar de una función</vt:lpstr>
      <vt:lpstr>3.Interpretando funciones</vt:lpstr>
      <vt:lpstr>3.Interpretando funciones</vt:lpstr>
      <vt:lpstr>3.Interpretando funciones</vt:lpstr>
      <vt:lpstr>3.Interpretando funciones</vt:lpstr>
      <vt:lpstr>4. Repaso para el examen</vt:lpstr>
      <vt:lpstr>5. Repaso para el examen</vt:lpstr>
      <vt:lpstr>5. Repaso para el examen</vt:lpstr>
      <vt:lpstr>4. Repaso para el examen</vt:lpstr>
      <vt:lpstr>4. Repaso para el examen</vt:lpstr>
      <vt:lpstr>4. Repaso para el examen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</dc:title>
  <dc:creator>Dani</dc:creator>
  <cp:lastModifiedBy>Usuario de Microsoft Office</cp:lastModifiedBy>
  <cp:revision>95</cp:revision>
  <dcterms:created xsi:type="dcterms:W3CDTF">2013-02-24T15:18:53Z</dcterms:created>
  <dcterms:modified xsi:type="dcterms:W3CDTF">2018-04-17T10:33:31Z</dcterms:modified>
</cp:coreProperties>
</file>