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3" r:id="rId2"/>
    <p:sldId id="276" r:id="rId3"/>
    <p:sldId id="313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721"/>
  </p:normalViewPr>
  <p:slideViewPr>
    <p:cSldViewPr>
      <p:cViewPr varScale="1">
        <p:scale>
          <a:sx n="108" d="100"/>
          <a:sy n="108" d="100"/>
        </p:scale>
        <p:origin x="121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1F6C0-65C5-4B56-BAEC-F8D5F26CA917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B4196-E54B-4B0C-BAF4-CD41E95944A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Rectángulo"/>
          <p:cNvSpPr/>
          <p:nvPr userDrawn="1"/>
        </p:nvSpPr>
        <p:spPr>
          <a:xfrm>
            <a:off x="323528" y="332656"/>
            <a:ext cx="8496944" cy="6192688"/>
          </a:xfrm>
          <a:prstGeom prst="rect">
            <a:avLst/>
          </a:prstGeom>
          <a:ln w="63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4/4/19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714752"/>
            <a:ext cx="8280920" cy="1235224"/>
          </a:xfrm>
        </p:spPr>
        <p:txBody>
          <a:bodyPr/>
          <a:lstStyle/>
          <a:p>
            <a:pPr algn="ctr"/>
            <a:r>
              <a:rPr lang="es-E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Tema 6</a:t>
            </a:r>
            <a:br>
              <a:rPr lang="es-E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Perímetros, áreas y volúmenes. Semejanzas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Estándares del tema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7158" y="609881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50000"/>
                  </a:schemeClr>
                </a:solidFill>
              </a:rPr>
              <a:t>1. Perímetros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31079</TotalTime>
  <Words>8</Words>
  <Application>Microsoft Macintosh PowerPoint</Application>
  <PresentationFormat>Presentación en pantalla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Book Antiqua</vt:lpstr>
      <vt:lpstr>Calibri</vt:lpstr>
      <vt:lpstr>Lucida Sans</vt:lpstr>
      <vt:lpstr>Wingdings</vt:lpstr>
      <vt:lpstr>Wingdings 2</vt:lpstr>
      <vt:lpstr>Wingdings 3</vt:lpstr>
      <vt:lpstr>Vértice</vt:lpstr>
      <vt:lpstr>Tema 6 Perímetros, áreas y volúmenes. Semejanzas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</dc:creator>
  <cp:lastModifiedBy>Usuario de Microsoft Office</cp:lastModifiedBy>
  <cp:revision>130</cp:revision>
  <dcterms:created xsi:type="dcterms:W3CDTF">2012-11-26T21:13:21Z</dcterms:created>
  <dcterms:modified xsi:type="dcterms:W3CDTF">2019-04-04T13:33:26Z</dcterms:modified>
</cp:coreProperties>
</file>