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77" r:id="rId3"/>
    <p:sldId id="350" r:id="rId4"/>
    <p:sldId id="381" r:id="rId5"/>
    <p:sldId id="394" r:id="rId6"/>
    <p:sldId id="395" r:id="rId7"/>
    <p:sldId id="396" r:id="rId8"/>
    <p:sldId id="398" r:id="rId9"/>
    <p:sldId id="397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7F7F7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4729" autoAdjust="0"/>
  </p:normalViewPr>
  <p:slideViewPr>
    <p:cSldViewPr>
      <p:cViewPr varScale="1">
        <p:scale>
          <a:sx n="109" d="100"/>
          <a:sy n="109" d="100"/>
        </p:scale>
        <p:origin x="1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FC14C-AA17-41FC-BE48-9AD33DB07EE8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77943-D4FE-49FB-BFD5-11C0FC7CF6F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 userDrawn="1"/>
        </p:nvSpPr>
        <p:spPr>
          <a:xfrm>
            <a:off x="162000" y="908720"/>
            <a:ext cx="8820000" cy="5472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 userDrawn="1"/>
        </p:nvSpPr>
        <p:spPr>
          <a:xfrm>
            <a:off x="251520" y="980728"/>
            <a:ext cx="8640960" cy="5328592"/>
          </a:xfrm>
          <a:prstGeom prst="rect">
            <a:avLst/>
          </a:prstGeom>
          <a:solidFill>
            <a:srgbClr val="FBFBF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Título"/>
          <p:cNvSpPr>
            <a:spLocks noGrp="1"/>
          </p:cNvSpPr>
          <p:nvPr>
            <p:ph type="title" hasCustomPrompt="1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s-ES" dirty="0"/>
              <a:t>N. Texto del Título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9/6/18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535832"/>
          </a:xfrm>
        </p:spPr>
        <p:txBody>
          <a:bodyPr>
            <a:normAutofit fontScale="90000"/>
          </a:bodyPr>
          <a:lstStyle/>
          <a:p>
            <a:r>
              <a:rPr lang="es-ES" sz="9800" dirty="0"/>
              <a:t>Geometría</a:t>
            </a:r>
            <a:endParaRPr lang="es-ES" dirty="0"/>
          </a:p>
        </p:txBody>
      </p:sp>
      <p:pic>
        <p:nvPicPr>
          <p:cNvPr id="6146" name="Picture 2" descr="http://m1.paperblog.com/i/98/982705/funciones-del-comite-seguridad-informacion-L-bbicO_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284984"/>
            <a:ext cx="4259017" cy="25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://calculodiferencial1univia.files.wordpress.com/2012/03/imagen1clase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677" y="3284984"/>
            <a:ext cx="3888291" cy="259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190</a:t>
            </a:r>
            <a:endParaRPr lang="es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83436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754579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194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928802"/>
            <a:ext cx="821854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194</a:t>
            </a:r>
            <a:endParaRPr lang="es-E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785926"/>
            <a:ext cx="809630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195</a:t>
            </a:r>
            <a:endParaRPr lang="es-E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785307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198</a:t>
            </a:r>
            <a:endParaRPr lang="es-E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858180" cy="218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198</a:t>
            </a:r>
            <a:endParaRPr lang="es-E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7572428" cy="275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223</a:t>
            </a:r>
            <a:endParaRPr lang="es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B0EB40-5AD6-ED41-B30A-1859EB2A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90038"/>
            <a:ext cx="7740352" cy="361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5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223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796697-5D55-DF49-BEF7-EE3425746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5225535" cy="45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472" y="1285860"/>
          <a:ext cx="8001056" cy="4745608"/>
        </p:xfrm>
        <a:graphic>
          <a:graphicData uri="http://schemas.openxmlformats.org/drawingml/2006/table">
            <a:tbl>
              <a:tblPr/>
              <a:tblGrid>
                <a:gridCol w="8001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B3.C1.1. Mediatriz de un segmento y bisectriz de un ángulo. Resolución de problemas. 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B3.C1.2. Maneja las relaciones entre ángulos definidos por rectas que se cortan o por paralelas cortadas por una secante y resuelve problemas geométricos sencillos. 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B3.C2.1. Perímetros y áreas de polígonos y de figuras circulares.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B3.C2.2. Divide un segmento en partes proporcionales a otros dados y establece relaciones de proporcionalidad entre los elementos homólogos de dos polígonos semejantes. 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B3.C2.3. Triángulos semejantes. Utiliza el teorema de Tales.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4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B3.C3.1. Calcula dimensiones reales de medidas de longitudes y de superficies en situaciones de semejanza: planos, mapas, fotos aéreas, etc 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B3.C5.1. Identifica los principales poliedros y cuerpos de revolución.</a:t>
                      </a:r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B3.C5.2. Calcula áreas y volúmenes de poliedros, cilindros, conos y esferas.</a:t>
                      </a:r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Estándares del tema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57224" y="1071546"/>
          <a:ext cx="7429552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Tabla de Deberes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Miércoles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Pag</a:t>
                      </a:r>
                      <a:r>
                        <a:rPr lang="es-ES" sz="2800" dirty="0"/>
                        <a:t>. 185 – 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Jueves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Pag</a:t>
                      </a:r>
                      <a:r>
                        <a:rPr lang="es-ES" sz="2800" dirty="0"/>
                        <a:t>. 198 – 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Lunes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Pag</a:t>
                      </a:r>
                      <a:r>
                        <a:rPr lang="es-ES" sz="2800" dirty="0"/>
                        <a:t>. 199 – 10 (del</a:t>
                      </a:r>
                      <a:r>
                        <a:rPr lang="es-ES" sz="2800" baseline="0" dirty="0"/>
                        <a:t> “a” al “h”)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Martes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Pag</a:t>
                      </a:r>
                      <a:r>
                        <a:rPr lang="es-ES" sz="2800" dirty="0"/>
                        <a:t>. 199 – 11,12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Jueves</a:t>
                      </a:r>
                      <a:r>
                        <a:rPr lang="es-ES" sz="2800" baseline="0" dirty="0"/>
                        <a:t> 5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baseline="0" dirty="0"/>
                        <a:t> </a:t>
                      </a:r>
                      <a:r>
                        <a:rPr lang="es-ES" sz="2800" baseline="0" dirty="0" err="1"/>
                        <a:t>Pag</a:t>
                      </a:r>
                      <a:r>
                        <a:rPr lang="es-ES" sz="2800" baseline="0" dirty="0"/>
                        <a:t>. 190 – 1, 2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Lunes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Pag</a:t>
                      </a:r>
                      <a:r>
                        <a:rPr lang="es-ES" sz="2800" dirty="0"/>
                        <a:t>.</a:t>
                      </a:r>
                      <a:r>
                        <a:rPr lang="es-ES" sz="2800" baseline="0" dirty="0"/>
                        <a:t> 194 – 1,2,3.4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Martes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Pag</a:t>
                      </a:r>
                      <a:r>
                        <a:rPr lang="es-ES" sz="2800" dirty="0"/>
                        <a:t>. 195 – 1a, 1b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Miércoles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/>
                        <a:t> </a:t>
                      </a:r>
                      <a:r>
                        <a:rPr lang="es-ES" sz="2800" dirty="0" err="1"/>
                        <a:t>Pag</a:t>
                      </a:r>
                      <a:r>
                        <a:rPr lang="es-ES" sz="2800" dirty="0"/>
                        <a:t>. 198</a:t>
                      </a:r>
                      <a:r>
                        <a:rPr lang="es-ES" sz="2800" baseline="0" dirty="0"/>
                        <a:t> – 7, 8</a:t>
                      </a:r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Jueves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185</a:t>
            </a:r>
            <a:endParaRPr lang="es-E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0519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185</a:t>
            </a:r>
            <a:endParaRPr lang="es-E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12336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198</a:t>
            </a:r>
            <a:endParaRPr lang="es-E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5643602" cy="39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198</a:t>
            </a:r>
            <a:endParaRPr lang="es-E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5143536" cy="421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199</a:t>
            </a:r>
            <a:endParaRPr lang="es-E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5072098" cy="436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Deberes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1268760"/>
            <a:ext cx="338893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EJERCICIOS: </a:t>
            </a:r>
            <a:r>
              <a:rPr lang="es-ES" sz="2000" b="1" dirty="0" err="1"/>
              <a:t>Pag</a:t>
            </a:r>
            <a:r>
              <a:rPr lang="es-ES" sz="2000" b="1" dirty="0"/>
              <a:t> 199</a:t>
            </a:r>
            <a:endParaRPr lang="es-E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0456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46644</TotalTime>
  <Words>316</Words>
  <Application>Microsoft Macintosh PowerPoint</Application>
  <PresentationFormat>Presentación en pantalla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Calibri</vt:lpstr>
      <vt:lpstr>Georgia</vt:lpstr>
      <vt:lpstr>Times New Roman</vt:lpstr>
      <vt:lpstr>Wingdings</vt:lpstr>
      <vt:lpstr>Wingdings 2</vt:lpstr>
      <vt:lpstr>Civil</vt:lpstr>
      <vt:lpstr>Geometría</vt:lpstr>
      <vt:lpstr>Presentación de PowerPoint</vt:lpstr>
      <vt:lpstr>Deberes</vt:lpstr>
      <vt:lpstr>Deberes</vt:lpstr>
      <vt:lpstr>Deberes</vt:lpstr>
      <vt:lpstr>Deberes</vt:lpstr>
      <vt:lpstr>Deberes</vt:lpstr>
      <vt:lpstr>Deberes</vt:lpstr>
      <vt:lpstr>Deberes</vt:lpstr>
      <vt:lpstr>Deberes</vt:lpstr>
      <vt:lpstr>Deberes</vt:lpstr>
      <vt:lpstr>Deberes</vt:lpstr>
      <vt:lpstr>Deberes</vt:lpstr>
      <vt:lpstr>Deberes</vt:lpstr>
      <vt:lpstr>Deberes</vt:lpstr>
      <vt:lpstr>Deberes</vt:lpstr>
      <vt:lpstr>Deberes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 </dc:title>
  <dc:creator>Dani</dc:creator>
  <cp:lastModifiedBy>Usuario de Microsoft Office</cp:lastModifiedBy>
  <cp:revision>118</cp:revision>
  <dcterms:created xsi:type="dcterms:W3CDTF">2013-02-24T15:18:53Z</dcterms:created>
  <dcterms:modified xsi:type="dcterms:W3CDTF">2018-06-09T19:05:45Z</dcterms:modified>
</cp:coreProperties>
</file>