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7" r:id="rId5"/>
    <p:sldId id="264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IIES MELCHOR DE MACANAZ</a:t>
            </a:r>
            <a:endParaRPr lang="es-ES" dirty="0"/>
          </a:p>
        </p:txBody>
      </p:sp>
      <p:sp>
        <p:nvSpPr>
          <p:cNvPr id="7" name="6 Rectángulo"/>
          <p:cNvSpPr/>
          <p:nvPr userDrawn="1"/>
        </p:nvSpPr>
        <p:spPr>
          <a:xfrm>
            <a:off x="357158" y="285728"/>
            <a:ext cx="8429684" cy="59293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17/12/2014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1357298"/>
            <a:ext cx="6480048" cy="1285884"/>
          </a:xfrm>
        </p:spPr>
        <p:txBody>
          <a:bodyPr>
            <a:normAutofit/>
          </a:bodyPr>
          <a:lstStyle/>
          <a:p>
            <a:r>
              <a:rPr lang="es-ES" sz="6600" dirty="0" smtClean="0"/>
              <a:t>PESANDO ÁREAS</a:t>
            </a:r>
            <a:endParaRPr lang="es-ES" sz="6600" dirty="0"/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09837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s-ES" b="1" dirty="0">
              <a:ln/>
              <a:solidFill>
                <a:schemeClr val="accent3"/>
              </a:solidFill>
            </a:endParaRPr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método </a:t>
            </a:r>
            <a:r>
              <a:rPr lang="es-E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montecarlo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28775" y="1443038"/>
            <a:ext cx="58864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42910" y="1285860"/>
            <a:ext cx="7858180" cy="31085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El objetivo de esta práctica es calcular aproximadamente, el área contenida en el interior de una línea cerrada cualquiera, dibujada en un folio por un procedimiento nada habitual, como es el “ pesado” de dicha área. También estudiaremos el error que cometemos en dicho cálculo.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¿Qué vamos a </a:t>
            </a:r>
            <a:r>
              <a:rPr lang="es-E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es-E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hacer?</a:t>
            </a:r>
            <a:endParaRPr lang="es-E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4572008"/>
            <a:ext cx="1904996" cy="14214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6" name="Picture 4" descr="https://encrypted-tbn2.gstatic.com/images?q=tbn:ANd9GcRYscpvyPF9N8jgm6R2xhaM1czfiPtsU1sxEl9MDozz5rSutS3Ea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4500570"/>
            <a:ext cx="2595445" cy="15716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42910" y="1285860"/>
            <a:ext cx="4429156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1. Pesaremos una hoja de papel de estaño.</a:t>
            </a:r>
          </a:p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2. Después, en otra hoja, incluiremos las figuras para las que queremos calcular el área y las pesaremos también.</a:t>
            </a:r>
          </a:p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3.Finalmente, utilizaremos las reglas de 3 para nuestros cálculos.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Pasos a seguir</a:t>
            </a:r>
            <a:endParaRPr lang="es-E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2530" name="Picture 2" descr="http://liceohispanico.com/wp-content/uploads/2013/06/Arriba_adverbio.jpg"/>
          <p:cNvPicPr>
            <a:picLocks noChangeAspect="1" noChangeArrowheads="1"/>
          </p:cNvPicPr>
          <p:nvPr/>
        </p:nvPicPr>
        <p:blipFill>
          <a:blip r:embed="rId2"/>
          <a:srcRect l="11785" r="12695"/>
          <a:stretch>
            <a:fillRect/>
          </a:stretch>
        </p:blipFill>
        <p:spPr bwMode="auto">
          <a:xfrm>
            <a:off x="5357818" y="1357298"/>
            <a:ext cx="3286148" cy="4243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5000628" y="1428736"/>
            <a:ext cx="3500462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- Haz un dibujo. </a:t>
            </a:r>
          </a:p>
          <a:p>
            <a:pPr algn="just"/>
            <a:endParaRPr lang="es-ES" sz="2800" dirty="0" smtClean="0">
              <a:solidFill>
                <a:schemeClr val="tx2">
                  <a:lumMod val="25000"/>
                </a:schemeClr>
              </a:solidFill>
            </a:endParaRPr>
          </a:p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- Trata de calcular el área del dibujo que has realizado.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área </a:t>
            </a:r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 una figura irregular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5 Imagen" descr="https://encrypted-tbn0.gstatic.com/images?q=tbn:ANd9GcQIcYVjQoDqR6qlKIak32e272I3EEMZGHGmI8S320LU-5x7_7r-7A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357298"/>
            <a:ext cx="3786214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4357686" y="1428736"/>
            <a:ext cx="4143404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¿Sabrías calcular el área que determina la figura de Pocoyo al ponerla sobre el plano?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área que determina Pocoyo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1" name="Picture 3" descr="http://www.disfrazmania.com/media/catalog/product/cache/1/image/9df78eab33525d08d6e5fb8d27136e95/p/e/DISFRAZMANIA-figura-articulada-pocoy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09878"/>
            <a:ext cx="3286148" cy="4748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500438"/>
            <a:ext cx="3692897" cy="24574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42910" y="1285860"/>
            <a:ext cx="4000528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Ahora vamos a tratar de calcular el área que determina nuestra mano al ponerla sobre un folio. ¿Sabrías hacerlo?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Calculando el área de nuestra mano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214422"/>
            <a:ext cx="336779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42910" y="1285860"/>
            <a:ext cx="785818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Sabiendo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que España tiene una superficie de 504.645 km^2. ¿cómo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podemos calcular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fácilmente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el área de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Albacete?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Calculando el área de Albacete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773735"/>
            <a:ext cx="4000528" cy="32104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3" name="2 CuadroTexto"/>
          <p:cNvSpPr txBox="1"/>
          <p:nvPr/>
        </p:nvSpPr>
        <p:spPr>
          <a:xfrm>
            <a:off x="642910" y="1285860"/>
            <a:ext cx="7858180" cy="123110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Número de tamborileros en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Miércoles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Santo</a:t>
            </a:r>
          </a:p>
          <a:p>
            <a:pPr algn="just">
              <a:buFontTx/>
              <a:buChar char="-"/>
            </a:pP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 Área de la Plaza del </a:t>
            </a:r>
            <a:r>
              <a:rPr lang="es-ES" sz="2800" dirty="0" smtClean="0">
                <a:solidFill>
                  <a:schemeClr val="tx2">
                    <a:lumMod val="25000"/>
                  </a:schemeClr>
                </a:solidFill>
              </a:rPr>
              <a:t>Ayuntamiento de Hellín</a:t>
            </a:r>
            <a:endParaRPr lang="es-ES" sz="2800" dirty="0" smtClean="0">
              <a:solidFill>
                <a:schemeClr val="tx2">
                  <a:lumMod val="25000"/>
                </a:schemeClr>
              </a:solidFill>
            </a:endParaRPr>
          </a:p>
          <a:p>
            <a:pPr algn="just"/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método </a:t>
            </a:r>
            <a:r>
              <a:rPr lang="es-E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montecarlo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50" name="Picture 2" descr="https://encrypted-tbn3.gstatic.com/images?q=tbn:ANd9GcSBajWqhDVhCgUqFJ3ggy0WFoXXgDH8OkNYmw8DKLr2vk6lpSQwx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2857496"/>
            <a:ext cx="8001056" cy="24817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422064"/>
            <a:ext cx="2895600" cy="365125"/>
          </a:xfrm>
        </p:spPr>
        <p:txBody>
          <a:bodyPr/>
          <a:lstStyle>
            <a:lvl1pPr>
              <a:defRPr sz="1600" b="1"/>
            </a:lvl1pPr>
          </a:lstStyle>
          <a:p>
            <a:r>
              <a:rPr lang="es-ES" dirty="0" smtClean="0"/>
              <a:t>IES MELCHOR DE MACANAZ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42860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El método </a:t>
            </a:r>
            <a:r>
              <a:rPr lang="es-E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montecarlo</a:t>
            </a:r>
            <a:endParaRPr lang="es-ES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9458" name="Picture 2" descr="http://www.spain.info/export/sites/spaininfo/comun/galeria_imagenes/fiestas_eventos/d_tamborada_hellin_o1.jpg_36927254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7500990" cy="30600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15890</TotalTime>
  <Words>269</Words>
  <PresentationFormat>Presentación en pantalla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Técnico</vt:lpstr>
      <vt:lpstr>PESANDO ÁREAS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PESANDO ÁREAS</dc:title>
  <cp:lastModifiedBy>Dani-HP</cp:lastModifiedBy>
  <cp:revision>6</cp:revision>
  <dcterms:modified xsi:type="dcterms:W3CDTF">2014-12-28T08:31:31Z</dcterms:modified>
</cp:coreProperties>
</file>