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7" r:id="rId3"/>
    <p:sldId id="277" r:id="rId4"/>
    <p:sldId id="278" r:id="rId5"/>
    <p:sldId id="281" r:id="rId6"/>
    <p:sldId id="279" r:id="rId7"/>
    <p:sldId id="28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9"/>
  </p:normalViewPr>
  <p:slideViewPr>
    <p:cSldViewPr>
      <p:cViewPr varScale="1">
        <p:scale>
          <a:sx n="109" d="100"/>
          <a:sy n="109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87A3F-A143-4EAD-8F1F-DFC457242DD1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B795-CD5B-46ED-A897-D2F4D144B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1333528" y="1654514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7200" dirty="0"/>
              <a:t>Deberes</a:t>
            </a:r>
            <a:br>
              <a:rPr lang="es-ES" sz="7200" dirty="0"/>
            </a:br>
            <a:r>
              <a:rPr lang="es-ES" sz="7200" dirty="0"/>
              <a:t>geometría</a:t>
            </a:r>
          </a:p>
        </p:txBody>
      </p:sp>
      <p:pic>
        <p:nvPicPr>
          <p:cNvPr id="24580" name="Picture 4" descr="https://encrypted-tbn1.gstatic.com/images?q=tbn:ANd9GcR5iloWldfG2zQ9umGXNv0-EyVg_RQQYaDYxITHaCI7D9PC7W-l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933056"/>
            <a:ext cx="3842369" cy="230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s://encrypted-tbn2.gstatic.com/images?q=tbn:ANd9GcRhgZgLSjhCuJFCRGyQtho2PNBgLPkfYfiUtmK54hbq2mq42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1962919" cy="14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s://encrypted-tbn0.gstatic.com/images?q=tbn:ANd9GcT-YBpVphf-CZQ72aUhYYVthSLj8QreIYS-FyXhXdNKw56-HnmIhg"/>
          <p:cNvPicPr>
            <a:picLocks noChangeAspect="1" noChangeArrowheads="1"/>
          </p:cNvPicPr>
          <p:nvPr/>
        </p:nvPicPr>
        <p:blipFill>
          <a:blip r:embed="rId4" cstate="print"/>
          <a:srcRect t="8247" b="28525"/>
          <a:stretch>
            <a:fillRect/>
          </a:stretch>
        </p:blipFill>
        <p:spPr bwMode="auto">
          <a:xfrm>
            <a:off x="539552" y="260648"/>
            <a:ext cx="174307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6" name="Picture 10" descr="https://encrypted-tbn1.gstatic.com/images?q=tbn:ANd9GcSYYME64uWRQEI0E2_fSdjQj5Dw7ia5TdWJpXKypHqdD18VJ5-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194775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8" name="Picture 12" descr="https://encrypted-tbn3.gstatic.com/images?q=tbn:ANd9GcTSh1dZT5pIfd28-5GfrJk1m_PwMhv1GpArTgtqBXZeKaNMiwVd"/>
          <p:cNvPicPr>
            <a:picLocks noChangeAspect="1" noChangeArrowheads="1"/>
          </p:cNvPicPr>
          <p:nvPr/>
        </p:nvPicPr>
        <p:blipFill>
          <a:blip r:embed="rId6" cstate="print"/>
          <a:srcRect l="6476" t="4370" r="2597" b="16972"/>
          <a:stretch>
            <a:fillRect/>
          </a:stretch>
        </p:blipFill>
        <p:spPr bwMode="auto">
          <a:xfrm>
            <a:off x="107504" y="2169889"/>
            <a:ext cx="2448272" cy="125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208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rectas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46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208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rectas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5143536" cy="481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208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rectas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572428" cy="370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208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rectas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B2A05C-E286-E540-8DA9-FEBE5FCC5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82108"/>
            <a:ext cx="6836122" cy="47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0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209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rectas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70723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209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rectas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73807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2066</TotalTime>
  <Words>61</Words>
  <Application>Microsoft Macintosh PowerPoint</Application>
  <PresentationFormat>Presentación en pantalla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Trebuchet MS</vt:lpstr>
      <vt:lpstr>Wingdings</vt:lpstr>
      <vt:lpstr>Wingdings 2</vt:lpstr>
      <vt:lpstr>Opulento</vt:lpstr>
      <vt:lpstr>Deberes geometría</vt:lpstr>
      <vt:lpstr>Deberes – 1. rectas</vt:lpstr>
      <vt:lpstr>Deberes – 1. rectas</vt:lpstr>
      <vt:lpstr>Deberes – 1. rectas</vt:lpstr>
      <vt:lpstr>Deberes – 1. rectas</vt:lpstr>
      <vt:lpstr>Deberes – 1. rectas</vt:lpstr>
      <vt:lpstr>Deberes – 1. rectas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Ángulos y rectas</dc:title>
  <cp:lastModifiedBy>Usuario de Microsoft Office</cp:lastModifiedBy>
  <cp:revision>33</cp:revision>
  <dcterms:modified xsi:type="dcterms:W3CDTF">2018-04-23T18:49:03Z</dcterms:modified>
</cp:coreProperties>
</file>