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7" r:id="rId3"/>
    <p:sldId id="268" r:id="rId4"/>
    <p:sldId id="263" r:id="rId5"/>
    <p:sldId id="269" r:id="rId6"/>
    <p:sldId id="293" r:id="rId7"/>
    <p:sldId id="294" r:id="rId8"/>
    <p:sldId id="295" r:id="rId9"/>
    <p:sldId id="270" r:id="rId10"/>
    <p:sldId id="271" r:id="rId11"/>
    <p:sldId id="272" r:id="rId12"/>
    <p:sldId id="273" r:id="rId13"/>
    <p:sldId id="274" r:id="rId14"/>
    <p:sldId id="275" r:id="rId15"/>
    <p:sldId id="286" r:id="rId16"/>
    <p:sldId id="287" r:id="rId17"/>
    <p:sldId id="288" r:id="rId18"/>
    <p:sldId id="289" r:id="rId19"/>
    <p:sldId id="290" r:id="rId20"/>
    <p:sldId id="29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2547"/>
  </p:normalViewPr>
  <p:slideViewPr>
    <p:cSldViewPr>
      <p:cViewPr varScale="1">
        <p:scale>
          <a:sx n="106" d="100"/>
          <a:sy n="106" d="100"/>
        </p:scale>
        <p:origin x="1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33ACCF-5883-BA4F-8365-9F1846854A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05C29B-B57A-924F-889B-C0785CACD5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A0F2-F328-444F-BA43-20478DD4057E}" type="datetimeFigureOut">
              <a:rPr lang="es-ES" smtClean="0"/>
              <a:t>26/2/19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346B02-2F93-E94C-B833-42E3098D4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6A1BA4-9EF2-0A45-8FA5-844C7704CE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B096-26FC-CF4C-BA2E-E7088922C2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8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AB0A-EC29-6144-B14D-ED2FE6029FDA}" type="datetimeFigureOut">
              <a:rPr lang="es-ES_tradnl" smtClean="0"/>
              <a:t>26/2/19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BBC6-280A-3E4A-A0EF-796AFD6E87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207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046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671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62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056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2200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443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2015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6292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2644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7644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28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66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053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222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5754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637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2245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7077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0535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5676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586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3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6219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6830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274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728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679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385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342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909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BBC6-280A-3E4A-A0EF-796AFD6E879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47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26/2/19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0.gstatic.com/images?q=tbn:ANd9GcRrAczmVrkNzxD-rSk0hfK_X_LYbHW95-dKHKtF5lL-MUlCS46V2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4221088"/>
            <a:ext cx="1835888" cy="183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46477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Sistemas de</a:t>
            </a:r>
            <a:br>
              <a:rPr lang="es-ES" dirty="0"/>
            </a:br>
            <a:r>
              <a:rPr lang="es-ES" dirty="0"/>
              <a:t>Ecuaciones e Inecuaciones</a:t>
            </a:r>
          </a:p>
        </p:txBody>
      </p:sp>
      <p:pic>
        <p:nvPicPr>
          <p:cNvPr id="10242" name="Picture 2" descr="http://t1.gstatic.com/images?q=tbn:ANd9GcTyNp-g730DscQc5LQwifD4-eRWoyDYOOB8Wrs8mSiDhs9uAxmtg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888556"/>
            <a:ext cx="3623296" cy="256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4. Métodos de resolución de sistemas</a:t>
            </a: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228690"/>
            <a:ext cx="165618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PAG.97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7457B7-C95A-884F-B6AC-4405B2AF9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073542"/>
            <a:ext cx="5328592" cy="53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5. Sistemas de ecuaciones no lineales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2A6E2E-C99B-3C4F-8913-362345BC4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1"/>
            <a:ext cx="7920880" cy="148427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3C1FC4-C0AA-874E-9BD1-13C14DA8C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83413"/>
            <a:ext cx="5383634" cy="37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5. Sistemas de ecuaciones no lineales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FA671F-4E6A-7B4F-8995-879A46C72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80127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02433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PAG.99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14ACAE-6D5E-0246-9212-8EE90E57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75396"/>
            <a:ext cx="4660900" cy="4889500"/>
          </a:xfrm>
          <a:prstGeom prst="rect">
            <a:avLst/>
          </a:prstGeom>
        </p:spPr>
      </p:pic>
      <p:sp>
        <p:nvSpPr>
          <p:cNvPr id="7" name="2 CuadroTexto">
            <a:extLst>
              <a:ext uri="{FF2B5EF4-FFF2-40B4-BE49-F238E27FC236}">
                <a16:creationId xmlns:a16="http://schemas.microsoft.com/office/drawing/2014/main" id="{3543D33C-11DB-B146-9131-77594C60F0C9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5. Sistemas de ecuaciones no lineales</a:t>
            </a:r>
          </a:p>
        </p:txBody>
      </p:sp>
    </p:spTree>
    <p:extLst>
      <p:ext uri="{BB962C8B-B14F-4D97-AF65-F5344CB8AC3E}">
        <p14:creationId xmlns:p14="http://schemas.microsoft.com/office/powerpoint/2010/main" val="275730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02433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PAG.99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FAEFD4-483E-FE45-B38D-946AC67C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9" y="1575396"/>
            <a:ext cx="6485619" cy="252686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F3DDB32-F033-CC4F-AF60-9981C5D8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68" y="4242396"/>
            <a:ext cx="4968567" cy="2066924"/>
          </a:xfrm>
          <a:prstGeom prst="rect">
            <a:avLst/>
          </a:prstGeom>
        </p:spPr>
      </p:pic>
      <p:sp>
        <p:nvSpPr>
          <p:cNvPr id="8" name="2 CuadroTexto">
            <a:extLst>
              <a:ext uri="{FF2B5EF4-FFF2-40B4-BE49-F238E27FC236}">
                <a16:creationId xmlns:a16="http://schemas.microsoft.com/office/drawing/2014/main" id="{7C26A590-FA20-0443-8135-DD4860BEA3FE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5. Sistemas de ecuaciones no lineales</a:t>
            </a:r>
          </a:p>
        </p:txBody>
      </p:sp>
    </p:spTree>
    <p:extLst>
      <p:ext uri="{BB962C8B-B14F-4D97-AF65-F5344CB8AC3E}">
        <p14:creationId xmlns:p14="http://schemas.microsoft.com/office/powerpoint/2010/main" val="308164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6. Problemas de sistemas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4118EC-162B-5D4A-A4A8-0655E460D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09991"/>
            <a:ext cx="7446342" cy="5346401"/>
          </a:xfrm>
          <a:prstGeom prst="rect">
            <a:avLst/>
          </a:prstGeom>
        </p:spPr>
      </p:pic>
      <p:sp>
        <p:nvSpPr>
          <p:cNvPr id="7" name="2 CuadroTexto">
            <a:extLst>
              <a:ext uri="{FF2B5EF4-FFF2-40B4-BE49-F238E27FC236}">
                <a16:creationId xmlns:a16="http://schemas.microsoft.com/office/drawing/2014/main" id="{BBF458C9-BDD6-F945-B657-4CBCA8D7C617}"/>
              </a:ext>
            </a:extLst>
          </p:cNvPr>
          <p:cNvSpPr txBox="1"/>
          <p:nvPr/>
        </p:nvSpPr>
        <p:spPr>
          <a:xfrm>
            <a:off x="539552" y="640658"/>
            <a:ext cx="15121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PAG.108</a:t>
            </a:r>
          </a:p>
        </p:txBody>
      </p:sp>
    </p:spTree>
    <p:extLst>
      <p:ext uri="{BB962C8B-B14F-4D97-AF65-F5344CB8AC3E}">
        <p14:creationId xmlns:p14="http://schemas.microsoft.com/office/powerpoint/2010/main" val="244262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6. Problemas de sistemas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BF458C9-BDD6-F945-B657-4CBCA8D7C617}"/>
              </a:ext>
            </a:extLst>
          </p:cNvPr>
          <p:cNvSpPr txBox="1"/>
          <p:nvPr/>
        </p:nvSpPr>
        <p:spPr>
          <a:xfrm>
            <a:off x="539552" y="640658"/>
            <a:ext cx="15121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PAG.108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F721B7-112C-8841-85B8-F1BB54BE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86" y="1196752"/>
            <a:ext cx="794935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6. Problemas de sistemas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BF458C9-BDD6-F945-B657-4CBCA8D7C617}"/>
              </a:ext>
            </a:extLst>
          </p:cNvPr>
          <p:cNvSpPr txBox="1"/>
          <p:nvPr/>
        </p:nvSpPr>
        <p:spPr>
          <a:xfrm>
            <a:off x="539552" y="640658"/>
            <a:ext cx="15121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PAG.108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EB334A-2B8C-1A4A-A212-6F45E0DB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56792"/>
            <a:ext cx="7759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6. Problemas de sistemas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BF458C9-BDD6-F945-B657-4CBCA8D7C617}"/>
              </a:ext>
            </a:extLst>
          </p:cNvPr>
          <p:cNvSpPr txBox="1"/>
          <p:nvPr/>
        </p:nvSpPr>
        <p:spPr>
          <a:xfrm>
            <a:off x="539552" y="640658"/>
            <a:ext cx="15121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PAG.108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22DC56-3A82-4545-9231-CCC7A2FEE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2776"/>
            <a:ext cx="7594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6. Problemas de sistemas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BF458C9-BDD6-F945-B657-4CBCA8D7C617}"/>
              </a:ext>
            </a:extLst>
          </p:cNvPr>
          <p:cNvSpPr txBox="1"/>
          <p:nvPr/>
        </p:nvSpPr>
        <p:spPr>
          <a:xfrm>
            <a:off x="539552" y="640658"/>
            <a:ext cx="15121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PAG.109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BD8948-1344-C046-8967-96518AB1E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7334076" cy="48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1. Sistemas de ecuaciones lineales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29311B-CCAD-BE49-A9DF-ADE063C1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12" y="1196752"/>
            <a:ext cx="7996775" cy="19391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C47F83-B918-344A-AFC4-18D439765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12" y="3261152"/>
            <a:ext cx="7061200" cy="965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BF34CF8-38A4-2A46-B052-D0B40FEC2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4077072"/>
            <a:ext cx="2810148" cy="22891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6. Problemas de sistemas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BF458C9-BDD6-F945-B657-4CBCA8D7C617}"/>
              </a:ext>
            </a:extLst>
          </p:cNvPr>
          <p:cNvSpPr txBox="1"/>
          <p:nvPr/>
        </p:nvSpPr>
        <p:spPr>
          <a:xfrm>
            <a:off x="539552" y="640658"/>
            <a:ext cx="15121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PAG.109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ED2568-2300-CC4E-A87C-2FF264DC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02323"/>
            <a:ext cx="7835900" cy="1892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84BA9E-AF3F-874E-BA8A-D2DF64B7C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2" y="3140968"/>
            <a:ext cx="77597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1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6. Sistemas de inecuaciones con 1 incógnita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F78F4A-C634-3041-A417-5023515E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" y="1268760"/>
            <a:ext cx="8100392" cy="10949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C49C91-5A00-1840-918B-64CD0561C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34" y="4437112"/>
            <a:ext cx="3454400" cy="1549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7E04FA-3D36-A94D-9AEF-743D2EC17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797820"/>
            <a:ext cx="3289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8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2403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PAG.100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72896E-791D-9845-9A0A-BFF2A8A7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00808"/>
            <a:ext cx="8028384" cy="4190640"/>
          </a:xfrm>
          <a:prstGeom prst="rect">
            <a:avLst/>
          </a:prstGeom>
        </p:spPr>
      </p:pic>
      <p:sp>
        <p:nvSpPr>
          <p:cNvPr id="10" name="2 CuadroTexto">
            <a:extLst>
              <a:ext uri="{FF2B5EF4-FFF2-40B4-BE49-F238E27FC236}">
                <a16:creationId xmlns:a16="http://schemas.microsoft.com/office/drawing/2014/main" id="{5EAAD24C-2834-D247-8F05-C3269E345F63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 Sistemas de inecuaciones con 1 incógnita</a:t>
            </a:r>
          </a:p>
        </p:txBody>
      </p:sp>
    </p:spTree>
    <p:extLst>
      <p:ext uri="{BB962C8B-B14F-4D97-AF65-F5344CB8AC3E}">
        <p14:creationId xmlns:p14="http://schemas.microsoft.com/office/powerpoint/2010/main" val="240024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151216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PAG.101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B9B28E-8222-EC43-B7A4-FDE51384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099239"/>
            <a:ext cx="6245822" cy="5151283"/>
          </a:xfrm>
          <a:prstGeom prst="rect">
            <a:avLst/>
          </a:prstGeom>
        </p:spPr>
      </p:pic>
      <p:sp>
        <p:nvSpPr>
          <p:cNvPr id="7" name="2 CuadroTexto">
            <a:extLst>
              <a:ext uri="{FF2B5EF4-FFF2-40B4-BE49-F238E27FC236}">
                <a16:creationId xmlns:a16="http://schemas.microsoft.com/office/drawing/2014/main" id="{B4DAFBE3-FF2A-934D-AE94-F348120D2A04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 Sistemas de inecuaciones con 1 incógnita</a:t>
            </a:r>
          </a:p>
        </p:txBody>
      </p:sp>
    </p:spTree>
    <p:extLst>
      <p:ext uri="{BB962C8B-B14F-4D97-AF65-F5344CB8AC3E}">
        <p14:creationId xmlns:p14="http://schemas.microsoft.com/office/powerpoint/2010/main" val="2279113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2403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PAG.101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303576-0D71-704B-89E7-1043AD2E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0" y="1700808"/>
            <a:ext cx="8172400" cy="2677339"/>
          </a:xfrm>
          <a:prstGeom prst="rect">
            <a:avLst/>
          </a:prstGeom>
        </p:spPr>
      </p:pic>
      <p:sp>
        <p:nvSpPr>
          <p:cNvPr id="7" name="2 CuadroTexto">
            <a:extLst>
              <a:ext uri="{FF2B5EF4-FFF2-40B4-BE49-F238E27FC236}">
                <a16:creationId xmlns:a16="http://schemas.microsoft.com/office/drawing/2014/main" id="{C00010EC-A4C8-A248-9707-F03066E92DFD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 Sistemas de inecuaciones con 1 incógnita</a:t>
            </a:r>
          </a:p>
        </p:txBody>
      </p:sp>
    </p:spTree>
    <p:extLst>
      <p:ext uri="{BB962C8B-B14F-4D97-AF65-F5344CB8AC3E}">
        <p14:creationId xmlns:p14="http://schemas.microsoft.com/office/powerpoint/2010/main" val="3949386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2403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PAG.101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78D515-3ACA-9F46-A5FD-361C022BA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8028384" cy="3004033"/>
          </a:xfrm>
          <a:prstGeom prst="rect">
            <a:avLst/>
          </a:prstGeom>
        </p:spPr>
      </p:pic>
      <p:sp>
        <p:nvSpPr>
          <p:cNvPr id="7" name="2 CuadroTexto">
            <a:extLst>
              <a:ext uri="{FF2B5EF4-FFF2-40B4-BE49-F238E27FC236}">
                <a16:creationId xmlns:a16="http://schemas.microsoft.com/office/drawing/2014/main" id="{9D557C80-BA76-CF44-BA07-1716E6D928B0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 Sistemas de inecuaciones con 1 incógnita</a:t>
            </a:r>
          </a:p>
        </p:txBody>
      </p:sp>
    </p:spTree>
    <p:extLst>
      <p:ext uri="{BB962C8B-B14F-4D97-AF65-F5344CB8AC3E}">
        <p14:creationId xmlns:p14="http://schemas.microsoft.com/office/powerpoint/2010/main" val="58986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8. Sistemas de inecuaciones con 2 incógnitas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966084-015E-2441-BCEB-A24E2F7D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79" y="1196752"/>
            <a:ext cx="7814642" cy="24543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46E8C9-9320-0E4D-A4C1-86749E517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79" y="3933056"/>
            <a:ext cx="6197600" cy="406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583979-1C60-084A-B148-78449E004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23" y="4437112"/>
            <a:ext cx="4076700" cy="965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93D851-0CDA-0746-8CCF-BB7408B17F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21" y="5446038"/>
            <a:ext cx="4585035" cy="381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AF1192-BBD2-6848-85E9-338B4E21F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59" y="4493636"/>
            <a:ext cx="2467161" cy="19977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1036AD-B2BF-ED42-87CD-3E48ECB451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21"/>
          <a:stretch/>
        </p:blipFill>
        <p:spPr>
          <a:xfrm>
            <a:off x="513088" y="5827038"/>
            <a:ext cx="3403265" cy="4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27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2403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PAG.102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996B09B3-617F-954D-98E7-46683ECB70FE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8. Sistemas de inecuaciones con 2 incógnitas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F900A5-3ADE-6642-B057-9D8EE86B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7884368" cy="32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2403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PAG.102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996B09B3-617F-954D-98E7-46683ECB70FE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8. Sistemas de inecuaciones con 2 incógnitas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A0B5B3-A70E-9F49-9AAA-B14279ED1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799075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8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8. Sistemas de inecuaciones con 2 incógnitas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EE4EA0-97AF-4944-9FF7-C516E7AE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71727"/>
            <a:ext cx="1955800" cy="990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30FB46-D673-974F-9B41-79BA3FCB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196752"/>
            <a:ext cx="2342894" cy="20882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249D54-80B4-C54E-BDE0-B9BA88EB2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039625"/>
            <a:ext cx="2532071" cy="24040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323BE5-6D52-FD42-8DE0-55A19B9EA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645024"/>
            <a:ext cx="7075636" cy="27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3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2. Tipos de sistemas según sus soluciones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49F9DB-1678-F147-8A23-4661DA3F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" y="1196752"/>
            <a:ext cx="8100392" cy="306293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AC0B75-4DF5-CB49-9022-FBB63AD7D787}"/>
              </a:ext>
            </a:extLst>
          </p:cNvPr>
          <p:cNvSpPr txBox="1"/>
          <p:nvPr/>
        </p:nvSpPr>
        <p:spPr>
          <a:xfrm>
            <a:off x="683568" y="4581128"/>
            <a:ext cx="75608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Ejercicio: </a:t>
            </a:r>
            <a:r>
              <a:rPr lang="es-ES" dirty="0">
                <a:solidFill>
                  <a:schemeClr val="bg1"/>
                </a:solidFill>
              </a:rPr>
              <a:t>Inventa un ejemplo de cada uno de los posibles tipos de sistemas según sus soluciones.</a:t>
            </a:r>
          </a:p>
        </p:txBody>
      </p:sp>
    </p:spTree>
    <p:extLst>
      <p:ext uri="{BB962C8B-B14F-4D97-AF65-F5344CB8AC3E}">
        <p14:creationId xmlns:p14="http://schemas.microsoft.com/office/powerpoint/2010/main" val="3476962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123416"/>
            <a:ext cx="32403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PAG.103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996B09B3-617F-954D-98E7-46683ECB70FE}"/>
              </a:ext>
            </a:extLst>
          </p:cNvPr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8. Sistemas de inecuaciones con 2 incógnitas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37A1DC-63E0-BE4A-B315-74AE22E29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2" y="1700807"/>
            <a:ext cx="3779422" cy="42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0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2796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9. Problemas de inecuaciones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BBF458C9-BDD6-F945-B657-4CBCA8D7C617}"/>
              </a:ext>
            </a:extLst>
          </p:cNvPr>
          <p:cNvSpPr txBox="1"/>
          <p:nvPr/>
        </p:nvSpPr>
        <p:spPr>
          <a:xfrm>
            <a:off x="539552" y="640658"/>
            <a:ext cx="14401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PAG.109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F4F595-CAC3-7945-A8E7-C5B08146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3" y="1412776"/>
            <a:ext cx="78105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0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DEBERES – PAG.94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707069-8A6A-4142-B92E-0476A48C9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196752"/>
            <a:ext cx="7797800" cy="336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3. Representación gráfica de sistemas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A387F3-EF63-1447-8D98-1407D614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6984776" cy="4190866"/>
          </a:xfrm>
          <a:prstGeom prst="rect">
            <a:avLst/>
          </a:prstGeom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1729AF4C-83C7-BE40-A49D-5505F87D7295}"/>
              </a:ext>
            </a:extLst>
          </p:cNvPr>
          <p:cNvSpPr txBox="1"/>
          <p:nvPr/>
        </p:nvSpPr>
        <p:spPr>
          <a:xfrm>
            <a:off x="683568" y="1228690"/>
            <a:ext cx="295232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DEBERES – PAG.95</a:t>
            </a:r>
          </a:p>
        </p:txBody>
      </p:sp>
    </p:spTree>
    <p:extLst>
      <p:ext uri="{BB962C8B-B14F-4D97-AF65-F5344CB8AC3E}">
        <p14:creationId xmlns:p14="http://schemas.microsoft.com/office/powerpoint/2010/main" val="173291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3. Representación gráfica de sistemas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86CC69-8CAB-2245-8A0A-730443F3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25" y="1282258"/>
            <a:ext cx="1734703" cy="7234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ECF5FD-9810-7F4E-B2DF-15717FB81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055" y="1282258"/>
            <a:ext cx="6481870" cy="46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3. Representación gráfica de sistemas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D37A2B-C9C7-7F4C-8121-E174589B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1890210" cy="7200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EC02EE-FDB8-5149-8AFC-99E9477DF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502" y="1196752"/>
            <a:ext cx="6107130" cy="47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3. Representación gráfica de sistemas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5D961C-8BF8-6745-8039-88E785701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32886"/>
            <a:ext cx="2027427" cy="7918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5DDFA3-073C-CC45-A58C-1755804A4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279173"/>
            <a:ext cx="5894297" cy="47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4. Métodos de resolución de sistemas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AC0B75-4DF5-CB49-9022-FBB63AD7D787}"/>
              </a:ext>
            </a:extLst>
          </p:cNvPr>
          <p:cNvSpPr txBox="1"/>
          <p:nvPr/>
        </p:nvSpPr>
        <p:spPr>
          <a:xfrm>
            <a:off x="539552" y="4079422"/>
            <a:ext cx="48245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Ejercicio: </a:t>
            </a:r>
            <a:r>
              <a:rPr lang="es-ES" dirty="0">
                <a:solidFill>
                  <a:schemeClr val="bg1"/>
                </a:solidFill>
              </a:rPr>
              <a:t>Resuelve por los 3 métodos: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91F2C5-BE14-464D-9F30-58567BC9A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68760"/>
            <a:ext cx="8048354" cy="25922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F745A0-671C-8140-927F-24D3BFFA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3" y="4058262"/>
            <a:ext cx="2891717" cy="14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2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46791</TotalTime>
  <Words>334</Words>
  <Application>Microsoft Macintosh PowerPoint</Application>
  <PresentationFormat>Presentación en pantalla (4:3)</PresentationFormat>
  <Paragraphs>82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Calibri</vt:lpstr>
      <vt:lpstr>Verdana</vt:lpstr>
      <vt:lpstr>Wingdings 2</vt:lpstr>
      <vt:lpstr>Aspecto</vt:lpstr>
      <vt:lpstr>Sistemas de Ecuaciones e Inecuaciones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Usuario de Microsoft Office</cp:lastModifiedBy>
  <cp:revision>93</cp:revision>
  <cp:lastPrinted>2019-02-12T18:02:15Z</cp:lastPrinted>
  <dcterms:created xsi:type="dcterms:W3CDTF">2012-11-26T21:13:21Z</dcterms:created>
  <dcterms:modified xsi:type="dcterms:W3CDTF">2019-03-03T10:04:21Z</dcterms:modified>
</cp:coreProperties>
</file>