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8" r:id="rId3"/>
    <p:sldId id="347" r:id="rId4"/>
    <p:sldId id="349" r:id="rId5"/>
    <p:sldId id="350" r:id="rId6"/>
    <p:sldId id="377" r:id="rId7"/>
    <p:sldId id="351" r:id="rId8"/>
    <p:sldId id="348" r:id="rId9"/>
    <p:sldId id="352" r:id="rId10"/>
    <p:sldId id="353" r:id="rId11"/>
    <p:sldId id="354" r:id="rId12"/>
    <p:sldId id="355" r:id="rId13"/>
    <p:sldId id="360" r:id="rId14"/>
    <p:sldId id="357" r:id="rId15"/>
    <p:sldId id="395" r:id="rId16"/>
    <p:sldId id="361" r:id="rId17"/>
    <p:sldId id="373" r:id="rId18"/>
    <p:sldId id="372" r:id="rId19"/>
    <p:sldId id="371" r:id="rId20"/>
    <p:sldId id="370" r:id="rId21"/>
    <p:sldId id="369" r:id="rId22"/>
    <p:sldId id="368" r:id="rId23"/>
    <p:sldId id="367" r:id="rId24"/>
    <p:sldId id="366" r:id="rId25"/>
    <p:sldId id="365" r:id="rId26"/>
    <p:sldId id="364" r:id="rId27"/>
    <p:sldId id="356" r:id="rId28"/>
    <p:sldId id="309" r:id="rId29"/>
    <p:sldId id="394" r:id="rId30"/>
    <p:sldId id="398" r:id="rId31"/>
    <p:sldId id="399" r:id="rId32"/>
    <p:sldId id="400" r:id="rId33"/>
    <p:sldId id="396" r:id="rId34"/>
    <p:sldId id="401" r:id="rId35"/>
    <p:sldId id="402" r:id="rId36"/>
    <p:sldId id="397" r:id="rId37"/>
    <p:sldId id="311" r:id="rId38"/>
    <p:sldId id="321" r:id="rId39"/>
    <p:sldId id="322" r:id="rId40"/>
    <p:sldId id="323" r:id="rId41"/>
    <p:sldId id="374" r:id="rId42"/>
    <p:sldId id="375" r:id="rId43"/>
    <p:sldId id="376" r:id="rId44"/>
    <p:sldId id="324" r:id="rId45"/>
    <p:sldId id="378" r:id="rId46"/>
    <p:sldId id="379" r:id="rId47"/>
    <p:sldId id="337" r:id="rId48"/>
    <p:sldId id="344" r:id="rId49"/>
    <p:sldId id="345" r:id="rId50"/>
    <p:sldId id="346" r:id="rId51"/>
    <p:sldId id="338" r:id="rId52"/>
    <p:sldId id="341" r:id="rId53"/>
    <p:sldId id="342" r:id="rId54"/>
    <p:sldId id="343" r:id="rId55"/>
    <p:sldId id="313" r:id="rId56"/>
    <p:sldId id="380" r:id="rId57"/>
    <p:sldId id="393" r:id="rId58"/>
    <p:sldId id="382" r:id="rId59"/>
    <p:sldId id="383" r:id="rId60"/>
    <p:sldId id="384" r:id="rId61"/>
    <p:sldId id="328" r:id="rId62"/>
    <p:sldId id="329" r:id="rId63"/>
    <p:sldId id="315" r:id="rId64"/>
    <p:sldId id="381" r:id="rId65"/>
    <p:sldId id="330" r:id="rId66"/>
    <p:sldId id="331" r:id="rId67"/>
    <p:sldId id="332" r:id="rId68"/>
    <p:sldId id="333" r:id="rId69"/>
    <p:sldId id="339" r:id="rId70"/>
    <p:sldId id="340" r:id="rId71"/>
    <p:sldId id="334" r:id="rId72"/>
    <p:sldId id="385" r:id="rId73"/>
    <p:sldId id="386" r:id="rId74"/>
    <p:sldId id="387" r:id="rId75"/>
    <p:sldId id="388" r:id="rId76"/>
    <p:sldId id="389" r:id="rId77"/>
    <p:sldId id="390" r:id="rId78"/>
    <p:sldId id="391" r:id="rId79"/>
    <p:sldId id="392" r:id="rId80"/>
    <p:sldId id="335" r:id="rId81"/>
    <p:sldId id="336" r:id="rId8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766"/>
  </p:normalViewPr>
  <p:slideViewPr>
    <p:cSldViewPr>
      <p:cViewPr varScale="1">
        <p:scale>
          <a:sx n="113" d="100"/>
          <a:sy n="113" d="100"/>
        </p:scale>
        <p:origin x="170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8AA05-24A3-4E05-BC14-05F23BFBCDCE}" type="doc">
      <dgm:prSet loTypeId="urn:microsoft.com/office/officeart/2005/8/layout/chevron2" loCatId="list" qsTypeId="urn:microsoft.com/office/officeart/2005/8/quickstyle/simple3" qsCatId="simple" csTypeId="urn:microsoft.com/office/officeart/2005/8/colors/colorful4" csCatId="colorful" phldr="1"/>
      <dgm:spPr/>
      <dgm:t>
        <a:bodyPr/>
        <a:lstStyle/>
        <a:p>
          <a:endParaRPr lang="es-ES"/>
        </a:p>
      </dgm:t>
    </dgm:pt>
    <dgm:pt modelId="{4058EC0A-9744-40D0-A6ED-ECDA502CF6E6}">
      <dgm:prSet phldrT="[Texto]"/>
      <dgm:spPr/>
      <dgm:t>
        <a:bodyPr/>
        <a:lstStyle/>
        <a:p>
          <a:r>
            <a:rPr lang="es-ES" dirty="0"/>
            <a:t>1</a:t>
          </a:r>
        </a:p>
      </dgm:t>
    </dgm:pt>
    <dgm:pt modelId="{25ECCF16-73F4-4E50-B82F-546CDDD81944}" type="parTrans" cxnId="{B26AC79B-BF1E-4123-9308-C82CA323DD7F}">
      <dgm:prSet/>
      <dgm:spPr/>
      <dgm:t>
        <a:bodyPr/>
        <a:lstStyle/>
        <a:p>
          <a:endParaRPr lang="es-ES"/>
        </a:p>
      </dgm:t>
    </dgm:pt>
    <dgm:pt modelId="{A95088B3-86D3-44E6-9EA4-5C57F6935AD2}" type="sibTrans" cxnId="{B26AC79B-BF1E-4123-9308-C82CA323DD7F}">
      <dgm:prSet/>
      <dgm:spPr/>
      <dgm:t>
        <a:bodyPr/>
        <a:lstStyle/>
        <a:p>
          <a:endParaRPr lang="es-ES"/>
        </a:p>
      </dgm:t>
    </dgm:pt>
    <dgm:pt modelId="{FF0146BA-C1D0-4CD3-9BB7-BE1496C1163D}">
      <dgm:prSet phldrT="[Texto]"/>
      <dgm:spPr/>
      <dgm:t>
        <a:bodyPr/>
        <a:lstStyle/>
        <a:p>
          <a:r>
            <a:rPr lang="es-ES" dirty="0"/>
            <a:t>Resolución de sistemas (3 métodos)</a:t>
          </a:r>
        </a:p>
      </dgm:t>
    </dgm:pt>
    <dgm:pt modelId="{C46D5385-9B06-4DB2-B8F6-33A939573895}" type="parTrans" cxnId="{1422ED50-E382-4828-9756-1B06D5526397}">
      <dgm:prSet/>
      <dgm:spPr/>
      <dgm:t>
        <a:bodyPr/>
        <a:lstStyle/>
        <a:p>
          <a:endParaRPr lang="es-ES"/>
        </a:p>
      </dgm:t>
    </dgm:pt>
    <dgm:pt modelId="{A56C5802-5D70-4ECC-8EAF-5B10D15B3E0D}" type="sibTrans" cxnId="{1422ED50-E382-4828-9756-1B06D5526397}">
      <dgm:prSet/>
      <dgm:spPr/>
      <dgm:t>
        <a:bodyPr/>
        <a:lstStyle/>
        <a:p>
          <a:endParaRPr lang="es-ES"/>
        </a:p>
      </dgm:t>
    </dgm:pt>
    <dgm:pt modelId="{1E5DC08B-30C3-4A5F-914B-740AE58850B4}">
      <dgm:prSet phldrT="[Texto]"/>
      <dgm:spPr/>
      <dgm:t>
        <a:bodyPr/>
        <a:lstStyle/>
        <a:p>
          <a:r>
            <a:rPr lang="es-ES" dirty="0"/>
            <a:t>2</a:t>
          </a:r>
        </a:p>
      </dgm:t>
    </dgm:pt>
    <dgm:pt modelId="{D845C7C7-CB3E-4782-8AED-932D1B1D3DE8}" type="parTrans" cxnId="{F66F1F47-A4A2-4ACD-BF25-AC9C258A99DC}">
      <dgm:prSet/>
      <dgm:spPr/>
      <dgm:t>
        <a:bodyPr/>
        <a:lstStyle/>
        <a:p>
          <a:endParaRPr lang="es-ES"/>
        </a:p>
      </dgm:t>
    </dgm:pt>
    <dgm:pt modelId="{A2F198CB-8362-47D9-BE09-B37EFB3BB733}" type="sibTrans" cxnId="{F66F1F47-A4A2-4ACD-BF25-AC9C258A99DC}">
      <dgm:prSet/>
      <dgm:spPr/>
      <dgm:t>
        <a:bodyPr/>
        <a:lstStyle/>
        <a:p>
          <a:endParaRPr lang="es-ES"/>
        </a:p>
      </dgm:t>
    </dgm:pt>
    <dgm:pt modelId="{EF071F76-2A3E-4A97-9930-86F7A6A94F48}">
      <dgm:prSet phldrT="[Texto]"/>
      <dgm:spPr/>
      <dgm:t>
        <a:bodyPr/>
        <a:lstStyle/>
        <a:p>
          <a:r>
            <a:rPr lang="es-ES" dirty="0"/>
            <a:t>Inventar un sistema con una cierta solución</a:t>
          </a:r>
        </a:p>
      </dgm:t>
    </dgm:pt>
    <dgm:pt modelId="{BDD23EF0-8883-42BE-AAE3-ED747876B032}" type="parTrans" cxnId="{7A0C5BB9-445B-4948-A73E-33D8772352F3}">
      <dgm:prSet/>
      <dgm:spPr/>
      <dgm:t>
        <a:bodyPr/>
        <a:lstStyle/>
        <a:p>
          <a:endParaRPr lang="es-ES"/>
        </a:p>
      </dgm:t>
    </dgm:pt>
    <dgm:pt modelId="{02165796-2A14-47E8-A8E5-1E770EF6B655}" type="sibTrans" cxnId="{7A0C5BB9-445B-4948-A73E-33D8772352F3}">
      <dgm:prSet/>
      <dgm:spPr/>
      <dgm:t>
        <a:bodyPr/>
        <a:lstStyle/>
        <a:p>
          <a:endParaRPr lang="es-ES"/>
        </a:p>
      </dgm:t>
    </dgm:pt>
    <dgm:pt modelId="{2FAEE32C-FB6E-4940-98B3-DAF77D3AEF0A}">
      <dgm:prSet phldrT="[Texto]"/>
      <dgm:spPr/>
      <dgm:t>
        <a:bodyPr/>
        <a:lstStyle/>
        <a:p>
          <a:r>
            <a:rPr lang="es-ES" dirty="0"/>
            <a:t>4</a:t>
          </a:r>
        </a:p>
      </dgm:t>
    </dgm:pt>
    <dgm:pt modelId="{C3188778-F861-43B7-8B90-CF0E38CA4B5E}" type="parTrans" cxnId="{B6C50D42-FABA-4DD3-BB5C-5B2C4519B784}">
      <dgm:prSet/>
      <dgm:spPr/>
      <dgm:t>
        <a:bodyPr/>
        <a:lstStyle/>
        <a:p>
          <a:endParaRPr lang="es-ES"/>
        </a:p>
      </dgm:t>
    </dgm:pt>
    <dgm:pt modelId="{EDAE69FB-568A-4053-8A97-B54201E921A9}" type="sibTrans" cxnId="{B6C50D42-FABA-4DD3-BB5C-5B2C4519B784}">
      <dgm:prSet/>
      <dgm:spPr/>
      <dgm:t>
        <a:bodyPr/>
        <a:lstStyle/>
        <a:p>
          <a:endParaRPr lang="es-ES"/>
        </a:p>
      </dgm:t>
    </dgm:pt>
    <dgm:pt modelId="{38AD2278-4884-4503-A884-EFC159BEF95D}">
      <dgm:prSet phldrT="[Texto]"/>
      <dgm:spPr/>
      <dgm:t>
        <a:bodyPr/>
        <a:lstStyle/>
        <a:p>
          <a:r>
            <a:rPr lang="es-ES" dirty="0"/>
            <a:t>Saber interpretar gráficamente un sistema</a:t>
          </a:r>
        </a:p>
      </dgm:t>
    </dgm:pt>
    <dgm:pt modelId="{7A6F66AD-10FD-40C0-BF41-D2640435781F}" type="parTrans" cxnId="{2A721994-3A89-445D-BE3E-2F1CFB516ABF}">
      <dgm:prSet/>
      <dgm:spPr/>
      <dgm:t>
        <a:bodyPr/>
        <a:lstStyle/>
        <a:p>
          <a:endParaRPr lang="es-ES"/>
        </a:p>
      </dgm:t>
    </dgm:pt>
    <dgm:pt modelId="{F481D14F-7C39-4AB9-8049-6E7BA8BBEDF7}" type="sibTrans" cxnId="{2A721994-3A89-445D-BE3E-2F1CFB516ABF}">
      <dgm:prSet/>
      <dgm:spPr/>
      <dgm:t>
        <a:bodyPr/>
        <a:lstStyle/>
        <a:p>
          <a:endParaRPr lang="es-ES"/>
        </a:p>
      </dgm:t>
    </dgm:pt>
    <dgm:pt modelId="{48958B43-2B23-BC47-B913-D6A5FF8873B5}">
      <dgm:prSet/>
      <dgm:spPr/>
      <dgm:t>
        <a:bodyPr/>
        <a:lstStyle/>
        <a:p>
          <a:r>
            <a:rPr lang="es-ES_tradnl" dirty="0"/>
            <a:t>5</a:t>
          </a:r>
        </a:p>
      </dgm:t>
    </dgm:pt>
    <dgm:pt modelId="{0074C495-AE55-5B43-819F-EBD0D91F8EF7}" type="parTrans" cxnId="{92255B5D-B19A-294F-9832-DC48092A4F47}">
      <dgm:prSet/>
      <dgm:spPr/>
    </dgm:pt>
    <dgm:pt modelId="{7ABADE28-F8C7-7B4A-AF53-EAAF25A338E0}" type="sibTrans" cxnId="{92255B5D-B19A-294F-9832-DC48092A4F47}">
      <dgm:prSet/>
      <dgm:spPr/>
    </dgm:pt>
    <dgm:pt modelId="{E2075851-F311-734A-9368-D9E79794CCE5}">
      <dgm:prSet/>
      <dgm:spPr/>
      <dgm:t>
        <a:bodyPr/>
        <a:lstStyle/>
        <a:p>
          <a:r>
            <a:rPr lang="es-ES_tradnl" dirty="0"/>
            <a:t>Resolver problemas de sistemas</a:t>
          </a:r>
        </a:p>
      </dgm:t>
    </dgm:pt>
    <dgm:pt modelId="{A21FFEEA-7C7C-9A4C-A19F-EB1919BAE1AF}" type="parTrans" cxnId="{F00C769F-D1EC-DE41-B06B-BD377E793518}">
      <dgm:prSet/>
      <dgm:spPr/>
    </dgm:pt>
    <dgm:pt modelId="{1621FDF4-1911-B747-985E-BCDB3376A2A8}" type="sibTrans" cxnId="{F00C769F-D1EC-DE41-B06B-BD377E793518}">
      <dgm:prSet/>
      <dgm:spPr/>
    </dgm:pt>
    <dgm:pt modelId="{6FDFE821-A40D-5C46-8015-EF9557EE9DBD}">
      <dgm:prSet/>
      <dgm:spPr/>
      <dgm:t>
        <a:bodyPr/>
        <a:lstStyle/>
        <a:p>
          <a:r>
            <a:rPr lang="es-ES_tradnl" dirty="0"/>
            <a:t>3</a:t>
          </a:r>
        </a:p>
      </dgm:t>
    </dgm:pt>
    <dgm:pt modelId="{F4FA5E7C-3071-4C44-BF80-B352DB2861C8}" type="parTrans" cxnId="{4A6DABFA-E4CC-FC48-AD16-7BE3481CABF9}">
      <dgm:prSet/>
      <dgm:spPr/>
    </dgm:pt>
    <dgm:pt modelId="{32E0FB8A-E53B-F646-87D3-E375A0B63022}" type="sibTrans" cxnId="{4A6DABFA-E4CC-FC48-AD16-7BE3481CABF9}">
      <dgm:prSet/>
      <dgm:spPr/>
    </dgm:pt>
    <dgm:pt modelId="{A3F02127-B2F8-BE42-9746-8E27AB890194}">
      <dgm:prSet/>
      <dgm:spPr/>
      <dgm:t>
        <a:bodyPr/>
        <a:lstStyle/>
        <a:p>
          <a:r>
            <a:rPr lang="es-ES_tradnl" dirty="0"/>
            <a:t>Posibles soluciones de un sistema</a:t>
          </a:r>
        </a:p>
      </dgm:t>
    </dgm:pt>
    <dgm:pt modelId="{A9E2B0CF-711E-E34E-A336-F9492441A469}" type="parTrans" cxnId="{F115D5C1-BC24-4349-A98F-DDC16458C127}">
      <dgm:prSet/>
      <dgm:spPr/>
    </dgm:pt>
    <dgm:pt modelId="{DF18C455-C9B3-164A-B965-F3DF0092F010}" type="sibTrans" cxnId="{F115D5C1-BC24-4349-A98F-DDC16458C127}">
      <dgm:prSet/>
      <dgm:spPr/>
    </dgm:pt>
    <dgm:pt modelId="{E1106A9E-1012-469C-88FD-12BC72303829}" type="pres">
      <dgm:prSet presAssocID="{2C78AA05-24A3-4E05-BC14-05F23BFBCDCE}" presName="linearFlow" presStyleCnt="0">
        <dgm:presLayoutVars>
          <dgm:dir/>
          <dgm:animLvl val="lvl"/>
          <dgm:resizeHandles val="exact"/>
        </dgm:presLayoutVars>
      </dgm:prSet>
      <dgm:spPr/>
    </dgm:pt>
    <dgm:pt modelId="{AF2A75DE-0421-4908-8F4F-588B2D30A63E}" type="pres">
      <dgm:prSet presAssocID="{4058EC0A-9744-40D0-A6ED-ECDA502CF6E6}" presName="composite" presStyleCnt="0"/>
      <dgm:spPr/>
    </dgm:pt>
    <dgm:pt modelId="{81D575AF-BA74-45E5-95DF-B3A91648DA5B}" type="pres">
      <dgm:prSet presAssocID="{4058EC0A-9744-40D0-A6ED-ECDA502CF6E6}" presName="parentText" presStyleLbl="alignNode1" presStyleIdx="0" presStyleCnt="5">
        <dgm:presLayoutVars>
          <dgm:chMax val="1"/>
          <dgm:bulletEnabled val="1"/>
        </dgm:presLayoutVars>
      </dgm:prSet>
      <dgm:spPr/>
    </dgm:pt>
    <dgm:pt modelId="{0495A384-AD8C-45D2-B368-B7C635B595D6}" type="pres">
      <dgm:prSet presAssocID="{4058EC0A-9744-40D0-A6ED-ECDA502CF6E6}" presName="descendantText" presStyleLbl="alignAcc1" presStyleIdx="0" presStyleCnt="5">
        <dgm:presLayoutVars>
          <dgm:bulletEnabled val="1"/>
        </dgm:presLayoutVars>
      </dgm:prSet>
      <dgm:spPr/>
    </dgm:pt>
    <dgm:pt modelId="{8C4C501F-889E-4574-8988-C7CC584283F7}" type="pres">
      <dgm:prSet presAssocID="{A95088B3-86D3-44E6-9EA4-5C57F6935AD2}" presName="sp" presStyleCnt="0"/>
      <dgm:spPr/>
    </dgm:pt>
    <dgm:pt modelId="{A0118D47-94AA-405B-B64E-62CB9096AC2B}" type="pres">
      <dgm:prSet presAssocID="{1E5DC08B-30C3-4A5F-914B-740AE58850B4}" presName="composite" presStyleCnt="0"/>
      <dgm:spPr/>
    </dgm:pt>
    <dgm:pt modelId="{C35E18D5-EEBC-4FF7-980A-517FED23A516}" type="pres">
      <dgm:prSet presAssocID="{1E5DC08B-30C3-4A5F-914B-740AE58850B4}" presName="parentText" presStyleLbl="alignNode1" presStyleIdx="1" presStyleCnt="5">
        <dgm:presLayoutVars>
          <dgm:chMax val="1"/>
          <dgm:bulletEnabled val="1"/>
        </dgm:presLayoutVars>
      </dgm:prSet>
      <dgm:spPr/>
    </dgm:pt>
    <dgm:pt modelId="{7D889D44-DA77-42CF-B374-673411081AAC}" type="pres">
      <dgm:prSet presAssocID="{1E5DC08B-30C3-4A5F-914B-740AE58850B4}" presName="descendantText" presStyleLbl="alignAcc1" presStyleIdx="1" presStyleCnt="5">
        <dgm:presLayoutVars>
          <dgm:bulletEnabled val="1"/>
        </dgm:presLayoutVars>
      </dgm:prSet>
      <dgm:spPr/>
    </dgm:pt>
    <dgm:pt modelId="{760D38E5-B077-4438-9A6E-4FE520F53E01}" type="pres">
      <dgm:prSet presAssocID="{A2F198CB-8362-47D9-BE09-B37EFB3BB733}" presName="sp" presStyleCnt="0"/>
      <dgm:spPr/>
    </dgm:pt>
    <dgm:pt modelId="{0B35399D-16FF-8A42-9973-3DF11588E494}" type="pres">
      <dgm:prSet presAssocID="{6FDFE821-A40D-5C46-8015-EF9557EE9DBD}" presName="composite" presStyleCnt="0"/>
      <dgm:spPr/>
    </dgm:pt>
    <dgm:pt modelId="{7ECD710E-6134-E546-9FCD-A8E7BFC50DD6}" type="pres">
      <dgm:prSet presAssocID="{6FDFE821-A40D-5C46-8015-EF9557EE9DBD}" presName="parentText" presStyleLbl="alignNode1" presStyleIdx="2" presStyleCnt="5">
        <dgm:presLayoutVars>
          <dgm:chMax val="1"/>
          <dgm:bulletEnabled val="1"/>
        </dgm:presLayoutVars>
      </dgm:prSet>
      <dgm:spPr/>
    </dgm:pt>
    <dgm:pt modelId="{64BD544C-731B-9948-9C44-B0F1F886550A}" type="pres">
      <dgm:prSet presAssocID="{6FDFE821-A40D-5C46-8015-EF9557EE9DBD}" presName="descendantText" presStyleLbl="alignAcc1" presStyleIdx="2" presStyleCnt="5">
        <dgm:presLayoutVars>
          <dgm:bulletEnabled val="1"/>
        </dgm:presLayoutVars>
      </dgm:prSet>
      <dgm:spPr/>
    </dgm:pt>
    <dgm:pt modelId="{73962499-6553-1645-93CE-B83E5755C7CB}" type="pres">
      <dgm:prSet presAssocID="{32E0FB8A-E53B-F646-87D3-E375A0B63022}" presName="sp" presStyleCnt="0"/>
      <dgm:spPr/>
    </dgm:pt>
    <dgm:pt modelId="{CC773E98-4E07-4F2E-B07D-F2AE7467F53A}" type="pres">
      <dgm:prSet presAssocID="{2FAEE32C-FB6E-4940-98B3-DAF77D3AEF0A}" presName="composite" presStyleCnt="0"/>
      <dgm:spPr/>
    </dgm:pt>
    <dgm:pt modelId="{72AC38E2-637F-4191-ADB5-7D3421720668}" type="pres">
      <dgm:prSet presAssocID="{2FAEE32C-FB6E-4940-98B3-DAF77D3AEF0A}" presName="parentText" presStyleLbl="alignNode1" presStyleIdx="3" presStyleCnt="5">
        <dgm:presLayoutVars>
          <dgm:chMax val="1"/>
          <dgm:bulletEnabled val="1"/>
        </dgm:presLayoutVars>
      </dgm:prSet>
      <dgm:spPr/>
    </dgm:pt>
    <dgm:pt modelId="{F99FBF8F-FF28-4FA7-B8BA-11FF900FC999}" type="pres">
      <dgm:prSet presAssocID="{2FAEE32C-FB6E-4940-98B3-DAF77D3AEF0A}" presName="descendantText" presStyleLbl="alignAcc1" presStyleIdx="3" presStyleCnt="5">
        <dgm:presLayoutVars>
          <dgm:bulletEnabled val="1"/>
        </dgm:presLayoutVars>
      </dgm:prSet>
      <dgm:spPr/>
    </dgm:pt>
    <dgm:pt modelId="{1B244506-5976-C749-A453-7F2B139F6B13}" type="pres">
      <dgm:prSet presAssocID="{EDAE69FB-568A-4053-8A97-B54201E921A9}" presName="sp" presStyleCnt="0"/>
      <dgm:spPr/>
    </dgm:pt>
    <dgm:pt modelId="{CBF60D9C-3613-C84E-A2B9-5F606F807CED}" type="pres">
      <dgm:prSet presAssocID="{48958B43-2B23-BC47-B913-D6A5FF8873B5}" presName="composite" presStyleCnt="0"/>
      <dgm:spPr/>
    </dgm:pt>
    <dgm:pt modelId="{419E9E37-7048-D54D-9E3D-737EB1E0D781}" type="pres">
      <dgm:prSet presAssocID="{48958B43-2B23-BC47-B913-D6A5FF8873B5}" presName="parentText" presStyleLbl="alignNode1" presStyleIdx="4" presStyleCnt="5">
        <dgm:presLayoutVars>
          <dgm:chMax val="1"/>
          <dgm:bulletEnabled val="1"/>
        </dgm:presLayoutVars>
      </dgm:prSet>
      <dgm:spPr/>
    </dgm:pt>
    <dgm:pt modelId="{55CE9E31-CD84-0140-AF17-FE37566FB682}" type="pres">
      <dgm:prSet presAssocID="{48958B43-2B23-BC47-B913-D6A5FF8873B5}" presName="descendantText" presStyleLbl="alignAcc1" presStyleIdx="4" presStyleCnt="5">
        <dgm:presLayoutVars>
          <dgm:bulletEnabled val="1"/>
        </dgm:presLayoutVars>
      </dgm:prSet>
      <dgm:spPr/>
    </dgm:pt>
  </dgm:ptLst>
  <dgm:cxnLst>
    <dgm:cxn modelId="{56B14A07-192B-4657-A651-08A0AE50DF4E}" type="presOf" srcId="{EF071F76-2A3E-4A97-9930-86F7A6A94F48}" destId="{7D889D44-DA77-42CF-B374-673411081AAC}" srcOrd="0" destOrd="0" presId="urn:microsoft.com/office/officeart/2005/8/layout/chevron2"/>
    <dgm:cxn modelId="{7FB6B424-1050-6D47-83FC-A90738A374FD}" type="presOf" srcId="{6FDFE821-A40D-5C46-8015-EF9557EE9DBD}" destId="{7ECD710E-6134-E546-9FCD-A8E7BFC50DD6}" srcOrd="0" destOrd="0" presId="urn:microsoft.com/office/officeart/2005/8/layout/chevron2"/>
    <dgm:cxn modelId="{AC3BBD2F-BB09-4691-8DC1-38CD5A45E7AC}" type="presOf" srcId="{FF0146BA-C1D0-4CD3-9BB7-BE1496C1163D}" destId="{0495A384-AD8C-45D2-B368-B7C635B595D6}" srcOrd="0" destOrd="0" presId="urn:microsoft.com/office/officeart/2005/8/layout/chevron2"/>
    <dgm:cxn modelId="{B6C50D42-FABA-4DD3-BB5C-5B2C4519B784}" srcId="{2C78AA05-24A3-4E05-BC14-05F23BFBCDCE}" destId="{2FAEE32C-FB6E-4940-98B3-DAF77D3AEF0A}" srcOrd="3" destOrd="0" parTransId="{C3188778-F861-43B7-8B90-CF0E38CA4B5E}" sibTransId="{EDAE69FB-568A-4053-8A97-B54201E921A9}"/>
    <dgm:cxn modelId="{F66F1F47-A4A2-4ACD-BF25-AC9C258A99DC}" srcId="{2C78AA05-24A3-4E05-BC14-05F23BFBCDCE}" destId="{1E5DC08B-30C3-4A5F-914B-740AE58850B4}" srcOrd="1" destOrd="0" parTransId="{D845C7C7-CB3E-4782-8AED-932D1B1D3DE8}" sibTransId="{A2F198CB-8362-47D9-BE09-B37EFB3BB733}"/>
    <dgm:cxn modelId="{1422ED50-E382-4828-9756-1B06D5526397}" srcId="{4058EC0A-9744-40D0-A6ED-ECDA502CF6E6}" destId="{FF0146BA-C1D0-4CD3-9BB7-BE1496C1163D}" srcOrd="0" destOrd="0" parTransId="{C46D5385-9B06-4DB2-B8F6-33A939573895}" sibTransId="{A56C5802-5D70-4ECC-8EAF-5B10D15B3E0D}"/>
    <dgm:cxn modelId="{92255B5D-B19A-294F-9832-DC48092A4F47}" srcId="{2C78AA05-24A3-4E05-BC14-05F23BFBCDCE}" destId="{48958B43-2B23-BC47-B913-D6A5FF8873B5}" srcOrd="4" destOrd="0" parTransId="{0074C495-AE55-5B43-819F-EBD0D91F8EF7}" sibTransId="{7ABADE28-F8C7-7B4A-AF53-EAAF25A338E0}"/>
    <dgm:cxn modelId="{E836B76B-B116-424C-88B2-32B9CE938DC3}" type="presOf" srcId="{2C78AA05-24A3-4E05-BC14-05F23BFBCDCE}" destId="{E1106A9E-1012-469C-88FD-12BC72303829}" srcOrd="0" destOrd="0" presId="urn:microsoft.com/office/officeart/2005/8/layout/chevron2"/>
    <dgm:cxn modelId="{F4641A71-AA34-43CF-A602-32AE5768E57C}" type="presOf" srcId="{38AD2278-4884-4503-A884-EFC159BEF95D}" destId="{F99FBF8F-FF28-4FA7-B8BA-11FF900FC999}" srcOrd="0" destOrd="0" presId="urn:microsoft.com/office/officeart/2005/8/layout/chevron2"/>
    <dgm:cxn modelId="{CAF71973-352B-46CC-B9F2-2D8C541B4357}" type="presOf" srcId="{1E5DC08B-30C3-4A5F-914B-740AE58850B4}" destId="{C35E18D5-EEBC-4FF7-980A-517FED23A516}" srcOrd="0" destOrd="0" presId="urn:microsoft.com/office/officeart/2005/8/layout/chevron2"/>
    <dgm:cxn modelId="{9227208E-06E2-4E4A-8DBB-5F344C958D40}" type="presOf" srcId="{A3F02127-B2F8-BE42-9746-8E27AB890194}" destId="{64BD544C-731B-9948-9C44-B0F1F886550A}" srcOrd="0" destOrd="0" presId="urn:microsoft.com/office/officeart/2005/8/layout/chevron2"/>
    <dgm:cxn modelId="{2A721994-3A89-445D-BE3E-2F1CFB516ABF}" srcId="{2FAEE32C-FB6E-4940-98B3-DAF77D3AEF0A}" destId="{38AD2278-4884-4503-A884-EFC159BEF95D}" srcOrd="0" destOrd="0" parTransId="{7A6F66AD-10FD-40C0-BF41-D2640435781F}" sibTransId="{F481D14F-7C39-4AB9-8049-6E7BA8BBEDF7}"/>
    <dgm:cxn modelId="{B26AC79B-BF1E-4123-9308-C82CA323DD7F}" srcId="{2C78AA05-24A3-4E05-BC14-05F23BFBCDCE}" destId="{4058EC0A-9744-40D0-A6ED-ECDA502CF6E6}" srcOrd="0" destOrd="0" parTransId="{25ECCF16-73F4-4E50-B82F-546CDDD81944}" sibTransId="{A95088B3-86D3-44E6-9EA4-5C57F6935AD2}"/>
    <dgm:cxn modelId="{F00C769F-D1EC-DE41-B06B-BD377E793518}" srcId="{48958B43-2B23-BC47-B913-D6A5FF8873B5}" destId="{E2075851-F311-734A-9368-D9E79794CCE5}" srcOrd="0" destOrd="0" parTransId="{A21FFEEA-7C7C-9A4C-A19F-EB1919BAE1AF}" sibTransId="{1621FDF4-1911-B747-985E-BCDB3376A2A8}"/>
    <dgm:cxn modelId="{25D1F2B1-018C-5F46-9744-BCC54F0F5599}" type="presOf" srcId="{E2075851-F311-734A-9368-D9E79794CCE5}" destId="{55CE9E31-CD84-0140-AF17-FE37566FB682}" srcOrd="0" destOrd="0" presId="urn:microsoft.com/office/officeart/2005/8/layout/chevron2"/>
    <dgm:cxn modelId="{7A0C5BB9-445B-4948-A73E-33D8772352F3}" srcId="{1E5DC08B-30C3-4A5F-914B-740AE58850B4}" destId="{EF071F76-2A3E-4A97-9930-86F7A6A94F48}" srcOrd="0" destOrd="0" parTransId="{BDD23EF0-8883-42BE-AAE3-ED747876B032}" sibTransId="{02165796-2A14-47E8-A8E5-1E770EF6B655}"/>
    <dgm:cxn modelId="{F115D5C1-BC24-4349-A98F-DDC16458C127}" srcId="{6FDFE821-A40D-5C46-8015-EF9557EE9DBD}" destId="{A3F02127-B2F8-BE42-9746-8E27AB890194}" srcOrd="0" destOrd="0" parTransId="{A9E2B0CF-711E-E34E-A336-F9492441A469}" sibTransId="{DF18C455-C9B3-164A-B965-F3DF0092F010}"/>
    <dgm:cxn modelId="{D4D878DA-5819-456B-97F2-E519A9667F1C}" type="presOf" srcId="{4058EC0A-9744-40D0-A6ED-ECDA502CF6E6}" destId="{81D575AF-BA74-45E5-95DF-B3A91648DA5B}" srcOrd="0" destOrd="0" presId="urn:microsoft.com/office/officeart/2005/8/layout/chevron2"/>
    <dgm:cxn modelId="{8252E3E5-1CC5-48CA-ACCA-29F740462BC6}" type="presOf" srcId="{2FAEE32C-FB6E-4940-98B3-DAF77D3AEF0A}" destId="{72AC38E2-637F-4191-ADB5-7D3421720668}" srcOrd="0" destOrd="0" presId="urn:microsoft.com/office/officeart/2005/8/layout/chevron2"/>
    <dgm:cxn modelId="{4A6DABFA-E4CC-FC48-AD16-7BE3481CABF9}" srcId="{2C78AA05-24A3-4E05-BC14-05F23BFBCDCE}" destId="{6FDFE821-A40D-5C46-8015-EF9557EE9DBD}" srcOrd="2" destOrd="0" parTransId="{F4FA5E7C-3071-4C44-BF80-B352DB2861C8}" sibTransId="{32E0FB8A-E53B-F646-87D3-E375A0B63022}"/>
    <dgm:cxn modelId="{CDA696FF-6DCC-0642-AED6-D6209F724A69}" type="presOf" srcId="{48958B43-2B23-BC47-B913-D6A5FF8873B5}" destId="{419E9E37-7048-D54D-9E3D-737EB1E0D781}" srcOrd="0" destOrd="0" presId="urn:microsoft.com/office/officeart/2005/8/layout/chevron2"/>
    <dgm:cxn modelId="{0A441CAF-980C-4F27-840C-6681A71BC42A}" type="presParOf" srcId="{E1106A9E-1012-469C-88FD-12BC72303829}" destId="{AF2A75DE-0421-4908-8F4F-588B2D30A63E}" srcOrd="0" destOrd="0" presId="urn:microsoft.com/office/officeart/2005/8/layout/chevron2"/>
    <dgm:cxn modelId="{B030A5DE-3BE4-41B2-AB28-6E38E22C376D}" type="presParOf" srcId="{AF2A75DE-0421-4908-8F4F-588B2D30A63E}" destId="{81D575AF-BA74-45E5-95DF-B3A91648DA5B}" srcOrd="0" destOrd="0" presId="urn:microsoft.com/office/officeart/2005/8/layout/chevron2"/>
    <dgm:cxn modelId="{993AAF6B-8882-4924-9F1D-5B6342C7F04F}" type="presParOf" srcId="{AF2A75DE-0421-4908-8F4F-588B2D30A63E}" destId="{0495A384-AD8C-45D2-B368-B7C635B595D6}" srcOrd="1" destOrd="0" presId="urn:microsoft.com/office/officeart/2005/8/layout/chevron2"/>
    <dgm:cxn modelId="{3072D88D-BCE2-42F7-98A0-E4787BF3B94C}" type="presParOf" srcId="{E1106A9E-1012-469C-88FD-12BC72303829}" destId="{8C4C501F-889E-4574-8988-C7CC584283F7}" srcOrd="1" destOrd="0" presId="urn:microsoft.com/office/officeart/2005/8/layout/chevron2"/>
    <dgm:cxn modelId="{DB2F4629-DD65-4395-B3B5-F8B2CA9CBA3B}" type="presParOf" srcId="{E1106A9E-1012-469C-88FD-12BC72303829}" destId="{A0118D47-94AA-405B-B64E-62CB9096AC2B}" srcOrd="2" destOrd="0" presId="urn:microsoft.com/office/officeart/2005/8/layout/chevron2"/>
    <dgm:cxn modelId="{7825D089-F294-4A74-9686-80572BAC6019}" type="presParOf" srcId="{A0118D47-94AA-405B-B64E-62CB9096AC2B}" destId="{C35E18D5-EEBC-4FF7-980A-517FED23A516}" srcOrd="0" destOrd="0" presId="urn:microsoft.com/office/officeart/2005/8/layout/chevron2"/>
    <dgm:cxn modelId="{C49997AA-A651-4674-A3BB-E4477CA270FE}" type="presParOf" srcId="{A0118D47-94AA-405B-B64E-62CB9096AC2B}" destId="{7D889D44-DA77-42CF-B374-673411081AAC}" srcOrd="1" destOrd="0" presId="urn:microsoft.com/office/officeart/2005/8/layout/chevron2"/>
    <dgm:cxn modelId="{B5A66822-AC6F-4265-8E8D-E768368D3E9F}" type="presParOf" srcId="{E1106A9E-1012-469C-88FD-12BC72303829}" destId="{760D38E5-B077-4438-9A6E-4FE520F53E01}" srcOrd="3" destOrd="0" presId="urn:microsoft.com/office/officeart/2005/8/layout/chevron2"/>
    <dgm:cxn modelId="{C9CBBD5B-DF92-004B-BB08-8AD7142FB6B7}" type="presParOf" srcId="{E1106A9E-1012-469C-88FD-12BC72303829}" destId="{0B35399D-16FF-8A42-9973-3DF11588E494}" srcOrd="4" destOrd="0" presId="urn:microsoft.com/office/officeart/2005/8/layout/chevron2"/>
    <dgm:cxn modelId="{DE54B550-28D2-B94F-A17D-226BB53393F7}" type="presParOf" srcId="{0B35399D-16FF-8A42-9973-3DF11588E494}" destId="{7ECD710E-6134-E546-9FCD-A8E7BFC50DD6}" srcOrd="0" destOrd="0" presId="urn:microsoft.com/office/officeart/2005/8/layout/chevron2"/>
    <dgm:cxn modelId="{C937F64D-F3D5-2440-9229-ADCD3576CA0B}" type="presParOf" srcId="{0B35399D-16FF-8A42-9973-3DF11588E494}" destId="{64BD544C-731B-9948-9C44-B0F1F886550A}" srcOrd="1" destOrd="0" presId="urn:microsoft.com/office/officeart/2005/8/layout/chevron2"/>
    <dgm:cxn modelId="{5E7DC1FB-83DA-DB47-BB3D-A2D2689CC3D8}" type="presParOf" srcId="{E1106A9E-1012-469C-88FD-12BC72303829}" destId="{73962499-6553-1645-93CE-B83E5755C7CB}" srcOrd="5" destOrd="0" presId="urn:microsoft.com/office/officeart/2005/8/layout/chevron2"/>
    <dgm:cxn modelId="{C28A12DB-F000-4C40-952F-35FE17031EA1}" type="presParOf" srcId="{E1106A9E-1012-469C-88FD-12BC72303829}" destId="{CC773E98-4E07-4F2E-B07D-F2AE7467F53A}" srcOrd="6" destOrd="0" presId="urn:microsoft.com/office/officeart/2005/8/layout/chevron2"/>
    <dgm:cxn modelId="{660E42CD-21A5-4C31-9A02-673AC8DF0766}" type="presParOf" srcId="{CC773E98-4E07-4F2E-B07D-F2AE7467F53A}" destId="{72AC38E2-637F-4191-ADB5-7D3421720668}" srcOrd="0" destOrd="0" presId="urn:microsoft.com/office/officeart/2005/8/layout/chevron2"/>
    <dgm:cxn modelId="{165F2AA9-F2F2-40E9-9A61-6E709B3C4871}" type="presParOf" srcId="{CC773E98-4E07-4F2E-B07D-F2AE7467F53A}" destId="{F99FBF8F-FF28-4FA7-B8BA-11FF900FC999}" srcOrd="1" destOrd="0" presId="urn:microsoft.com/office/officeart/2005/8/layout/chevron2"/>
    <dgm:cxn modelId="{F62AC239-C916-5240-B567-CB7432C517B2}" type="presParOf" srcId="{E1106A9E-1012-469C-88FD-12BC72303829}" destId="{1B244506-5976-C749-A453-7F2B139F6B13}" srcOrd="7" destOrd="0" presId="urn:microsoft.com/office/officeart/2005/8/layout/chevron2"/>
    <dgm:cxn modelId="{AE7675B4-49E3-884D-9B81-2B494E002219}" type="presParOf" srcId="{E1106A9E-1012-469C-88FD-12BC72303829}" destId="{CBF60D9C-3613-C84E-A2B9-5F606F807CED}" srcOrd="8" destOrd="0" presId="urn:microsoft.com/office/officeart/2005/8/layout/chevron2"/>
    <dgm:cxn modelId="{4968D667-1F21-3149-A192-A989D260EF25}" type="presParOf" srcId="{CBF60D9C-3613-C84E-A2B9-5F606F807CED}" destId="{419E9E37-7048-D54D-9E3D-737EB1E0D781}" srcOrd="0" destOrd="0" presId="urn:microsoft.com/office/officeart/2005/8/layout/chevron2"/>
    <dgm:cxn modelId="{55708D21-5CDC-354D-A7CE-3AC39972270D}" type="presParOf" srcId="{CBF60D9C-3613-C84E-A2B9-5F606F807CED}" destId="{55CE9E31-CD84-0140-AF17-FE37566FB68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8AA05-24A3-4E05-BC14-05F23BFBCDCE}" type="doc">
      <dgm:prSet loTypeId="urn:microsoft.com/office/officeart/2005/8/layout/chevron2" loCatId="list" qsTypeId="urn:microsoft.com/office/officeart/2005/8/quickstyle/simple3" qsCatId="simple" csTypeId="urn:microsoft.com/office/officeart/2005/8/colors/colorful4" csCatId="colorful" phldr="1"/>
      <dgm:spPr/>
      <dgm:t>
        <a:bodyPr/>
        <a:lstStyle/>
        <a:p>
          <a:endParaRPr lang="es-ES"/>
        </a:p>
      </dgm:t>
    </dgm:pt>
    <dgm:pt modelId="{4058EC0A-9744-40D0-A6ED-ECDA502CF6E6}">
      <dgm:prSet phldrT="[Texto]"/>
      <dgm:spPr/>
      <dgm:t>
        <a:bodyPr/>
        <a:lstStyle/>
        <a:p>
          <a:r>
            <a:rPr lang="es-ES" dirty="0"/>
            <a:t>1</a:t>
          </a:r>
        </a:p>
      </dgm:t>
    </dgm:pt>
    <dgm:pt modelId="{25ECCF16-73F4-4E50-B82F-546CDDD81944}" type="parTrans" cxnId="{B26AC79B-BF1E-4123-9308-C82CA323DD7F}">
      <dgm:prSet/>
      <dgm:spPr/>
      <dgm:t>
        <a:bodyPr/>
        <a:lstStyle/>
        <a:p>
          <a:endParaRPr lang="es-ES"/>
        </a:p>
      </dgm:t>
    </dgm:pt>
    <dgm:pt modelId="{A95088B3-86D3-44E6-9EA4-5C57F6935AD2}" type="sibTrans" cxnId="{B26AC79B-BF1E-4123-9308-C82CA323DD7F}">
      <dgm:prSet/>
      <dgm:spPr/>
      <dgm:t>
        <a:bodyPr/>
        <a:lstStyle/>
        <a:p>
          <a:endParaRPr lang="es-ES"/>
        </a:p>
      </dgm:t>
    </dgm:pt>
    <dgm:pt modelId="{FF0146BA-C1D0-4CD3-9BB7-BE1496C1163D}">
      <dgm:prSet phldrT="[Texto]"/>
      <dgm:spPr/>
      <dgm:t>
        <a:bodyPr/>
        <a:lstStyle/>
        <a:p>
          <a:r>
            <a:rPr lang="es-ES" dirty="0"/>
            <a:t>Método de Sustitución</a:t>
          </a:r>
        </a:p>
      </dgm:t>
    </dgm:pt>
    <dgm:pt modelId="{C46D5385-9B06-4DB2-B8F6-33A939573895}" type="parTrans" cxnId="{1422ED50-E382-4828-9756-1B06D5526397}">
      <dgm:prSet/>
      <dgm:spPr/>
      <dgm:t>
        <a:bodyPr/>
        <a:lstStyle/>
        <a:p>
          <a:endParaRPr lang="es-ES"/>
        </a:p>
      </dgm:t>
    </dgm:pt>
    <dgm:pt modelId="{A56C5802-5D70-4ECC-8EAF-5B10D15B3E0D}" type="sibTrans" cxnId="{1422ED50-E382-4828-9756-1B06D5526397}">
      <dgm:prSet/>
      <dgm:spPr/>
      <dgm:t>
        <a:bodyPr/>
        <a:lstStyle/>
        <a:p>
          <a:endParaRPr lang="es-ES"/>
        </a:p>
      </dgm:t>
    </dgm:pt>
    <dgm:pt modelId="{1E5DC08B-30C3-4A5F-914B-740AE58850B4}">
      <dgm:prSet phldrT="[Texto]"/>
      <dgm:spPr/>
      <dgm:t>
        <a:bodyPr/>
        <a:lstStyle/>
        <a:p>
          <a:r>
            <a:rPr lang="es-ES" dirty="0"/>
            <a:t>2</a:t>
          </a:r>
        </a:p>
      </dgm:t>
    </dgm:pt>
    <dgm:pt modelId="{D845C7C7-CB3E-4782-8AED-932D1B1D3DE8}" type="parTrans" cxnId="{F66F1F47-A4A2-4ACD-BF25-AC9C258A99DC}">
      <dgm:prSet/>
      <dgm:spPr/>
      <dgm:t>
        <a:bodyPr/>
        <a:lstStyle/>
        <a:p>
          <a:endParaRPr lang="es-ES"/>
        </a:p>
      </dgm:t>
    </dgm:pt>
    <dgm:pt modelId="{A2F198CB-8362-47D9-BE09-B37EFB3BB733}" type="sibTrans" cxnId="{F66F1F47-A4A2-4ACD-BF25-AC9C258A99DC}">
      <dgm:prSet/>
      <dgm:spPr/>
      <dgm:t>
        <a:bodyPr/>
        <a:lstStyle/>
        <a:p>
          <a:endParaRPr lang="es-ES"/>
        </a:p>
      </dgm:t>
    </dgm:pt>
    <dgm:pt modelId="{EF071F76-2A3E-4A97-9930-86F7A6A94F48}">
      <dgm:prSet phldrT="[Texto]"/>
      <dgm:spPr/>
      <dgm:t>
        <a:bodyPr/>
        <a:lstStyle/>
        <a:p>
          <a:r>
            <a:rPr lang="es-ES" dirty="0"/>
            <a:t>Método de Igualación</a:t>
          </a:r>
        </a:p>
      </dgm:t>
    </dgm:pt>
    <dgm:pt modelId="{BDD23EF0-8883-42BE-AAE3-ED747876B032}" type="parTrans" cxnId="{7A0C5BB9-445B-4948-A73E-33D8772352F3}">
      <dgm:prSet/>
      <dgm:spPr/>
      <dgm:t>
        <a:bodyPr/>
        <a:lstStyle/>
        <a:p>
          <a:endParaRPr lang="es-ES"/>
        </a:p>
      </dgm:t>
    </dgm:pt>
    <dgm:pt modelId="{02165796-2A14-47E8-A8E5-1E770EF6B655}" type="sibTrans" cxnId="{7A0C5BB9-445B-4948-A73E-33D8772352F3}">
      <dgm:prSet/>
      <dgm:spPr/>
      <dgm:t>
        <a:bodyPr/>
        <a:lstStyle/>
        <a:p>
          <a:endParaRPr lang="es-ES"/>
        </a:p>
      </dgm:t>
    </dgm:pt>
    <dgm:pt modelId="{2FAEE32C-FB6E-4940-98B3-DAF77D3AEF0A}">
      <dgm:prSet phldrT="[Texto]"/>
      <dgm:spPr/>
      <dgm:t>
        <a:bodyPr/>
        <a:lstStyle/>
        <a:p>
          <a:r>
            <a:rPr lang="es-ES" dirty="0"/>
            <a:t>3</a:t>
          </a:r>
        </a:p>
      </dgm:t>
    </dgm:pt>
    <dgm:pt modelId="{C3188778-F861-43B7-8B90-CF0E38CA4B5E}" type="parTrans" cxnId="{B6C50D42-FABA-4DD3-BB5C-5B2C4519B784}">
      <dgm:prSet/>
      <dgm:spPr/>
      <dgm:t>
        <a:bodyPr/>
        <a:lstStyle/>
        <a:p>
          <a:endParaRPr lang="es-ES"/>
        </a:p>
      </dgm:t>
    </dgm:pt>
    <dgm:pt modelId="{EDAE69FB-568A-4053-8A97-B54201E921A9}" type="sibTrans" cxnId="{B6C50D42-FABA-4DD3-BB5C-5B2C4519B784}">
      <dgm:prSet/>
      <dgm:spPr/>
      <dgm:t>
        <a:bodyPr/>
        <a:lstStyle/>
        <a:p>
          <a:endParaRPr lang="es-ES"/>
        </a:p>
      </dgm:t>
    </dgm:pt>
    <dgm:pt modelId="{38AD2278-4884-4503-A884-EFC159BEF95D}">
      <dgm:prSet phldrT="[Texto]"/>
      <dgm:spPr/>
      <dgm:t>
        <a:bodyPr/>
        <a:lstStyle/>
        <a:p>
          <a:r>
            <a:rPr lang="es-ES" dirty="0"/>
            <a:t>Método de Reducción</a:t>
          </a:r>
        </a:p>
      </dgm:t>
    </dgm:pt>
    <dgm:pt modelId="{7A6F66AD-10FD-40C0-BF41-D2640435781F}" type="parTrans" cxnId="{2A721994-3A89-445D-BE3E-2F1CFB516ABF}">
      <dgm:prSet/>
      <dgm:spPr/>
      <dgm:t>
        <a:bodyPr/>
        <a:lstStyle/>
        <a:p>
          <a:endParaRPr lang="es-ES"/>
        </a:p>
      </dgm:t>
    </dgm:pt>
    <dgm:pt modelId="{F481D14F-7C39-4AB9-8049-6E7BA8BBEDF7}" type="sibTrans" cxnId="{2A721994-3A89-445D-BE3E-2F1CFB516ABF}">
      <dgm:prSet/>
      <dgm:spPr/>
      <dgm:t>
        <a:bodyPr/>
        <a:lstStyle/>
        <a:p>
          <a:endParaRPr lang="es-ES"/>
        </a:p>
      </dgm:t>
    </dgm:pt>
    <dgm:pt modelId="{E1106A9E-1012-469C-88FD-12BC72303829}" type="pres">
      <dgm:prSet presAssocID="{2C78AA05-24A3-4E05-BC14-05F23BFBCDCE}" presName="linearFlow" presStyleCnt="0">
        <dgm:presLayoutVars>
          <dgm:dir/>
          <dgm:animLvl val="lvl"/>
          <dgm:resizeHandles val="exact"/>
        </dgm:presLayoutVars>
      </dgm:prSet>
      <dgm:spPr/>
    </dgm:pt>
    <dgm:pt modelId="{AF2A75DE-0421-4908-8F4F-588B2D30A63E}" type="pres">
      <dgm:prSet presAssocID="{4058EC0A-9744-40D0-A6ED-ECDA502CF6E6}" presName="composite" presStyleCnt="0"/>
      <dgm:spPr/>
    </dgm:pt>
    <dgm:pt modelId="{81D575AF-BA74-45E5-95DF-B3A91648DA5B}" type="pres">
      <dgm:prSet presAssocID="{4058EC0A-9744-40D0-A6ED-ECDA502CF6E6}" presName="parentText" presStyleLbl="alignNode1" presStyleIdx="0" presStyleCnt="3">
        <dgm:presLayoutVars>
          <dgm:chMax val="1"/>
          <dgm:bulletEnabled val="1"/>
        </dgm:presLayoutVars>
      </dgm:prSet>
      <dgm:spPr/>
    </dgm:pt>
    <dgm:pt modelId="{0495A384-AD8C-45D2-B368-B7C635B595D6}" type="pres">
      <dgm:prSet presAssocID="{4058EC0A-9744-40D0-A6ED-ECDA502CF6E6}" presName="descendantText" presStyleLbl="alignAcc1" presStyleIdx="0" presStyleCnt="3">
        <dgm:presLayoutVars>
          <dgm:bulletEnabled val="1"/>
        </dgm:presLayoutVars>
      </dgm:prSet>
      <dgm:spPr/>
    </dgm:pt>
    <dgm:pt modelId="{8C4C501F-889E-4574-8988-C7CC584283F7}" type="pres">
      <dgm:prSet presAssocID="{A95088B3-86D3-44E6-9EA4-5C57F6935AD2}" presName="sp" presStyleCnt="0"/>
      <dgm:spPr/>
    </dgm:pt>
    <dgm:pt modelId="{A0118D47-94AA-405B-B64E-62CB9096AC2B}" type="pres">
      <dgm:prSet presAssocID="{1E5DC08B-30C3-4A5F-914B-740AE58850B4}" presName="composite" presStyleCnt="0"/>
      <dgm:spPr/>
    </dgm:pt>
    <dgm:pt modelId="{C35E18D5-EEBC-4FF7-980A-517FED23A516}" type="pres">
      <dgm:prSet presAssocID="{1E5DC08B-30C3-4A5F-914B-740AE58850B4}" presName="parentText" presStyleLbl="alignNode1" presStyleIdx="1" presStyleCnt="3">
        <dgm:presLayoutVars>
          <dgm:chMax val="1"/>
          <dgm:bulletEnabled val="1"/>
        </dgm:presLayoutVars>
      </dgm:prSet>
      <dgm:spPr/>
    </dgm:pt>
    <dgm:pt modelId="{7D889D44-DA77-42CF-B374-673411081AAC}" type="pres">
      <dgm:prSet presAssocID="{1E5DC08B-30C3-4A5F-914B-740AE58850B4}" presName="descendantText" presStyleLbl="alignAcc1" presStyleIdx="1" presStyleCnt="3">
        <dgm:presLayoutVars>
          <dgm:bulletEnabled val="1"/>
        </dgm:presLayoutVars>
      </dgm:prSet>
      <dgm:spPr/>
    </dgm:pt>
    <dgm:pt modelId="{760D38E5-B077-4438-9A6E-4FE520F53E01}" type="pres">
      <dgm:prSet presAssocID="{A2F198CB-8362-47D9-BE09-B37EFB3BB733}" presName="sp" presStyleCnt="0"/>
      <dgm:spPr/>
    </dgm:pt>
    <dgm:pt modelId="{CC773E98-4E07-4F2E-B07D-F2AE7467F53A}" type="pres">
      <dgm:prSet presAssocID="{2FAEE32C-FB6E-4940-98B3-DAF77D3AEF0A}" presName="composite" presStyleCnt="0"/>
      <dgm:spPr/>
    </dgm:pt>
    <dgm:pt modelId="{72AC38E2-637F-4191-ADB5-7D3421720668}" type="pres">
      <dgm:prSet presAssocID="{2FAEE32C-FB6E-4940-98B3-DAF77D3AEF0A}" presName="parentText" presStyleLbl="alignNode1" presStyleIdx="2" presStyleCnt="3">
        <dgm:presLayoutVars>
          <dgm:chMax val="1"/>
          <dgm:bulletEnabled val="1"/>
        </dgm:presLayoutVars>
      </dgm:prSet>
      <dgm:spPr/>
    </dgm:pt>
    <dgm:pt modelId="{F99FBF8F-FF28-4FA7-B8BA-11FF900FC999}" type="pres">
      <dgm:prSet presAssocID="{2FAEE32C-FB6E-4940-98B3-DAF77D3AEF0A}" presName="descendantText" presStyleLbl="alignAcc1" presStyleIdx="2" presStyleCnt="3">
        <dgm:presLayoutVars>
          <dgm:bulletEnabled val="1"/>
        </dgm:presLayoutVars>
      </dgm:prSet>
      <dgm:spPr/>
    </dgm:pt>
  </dgm:ptLst>
  <dgm:cxnLst>
    <dgm:cxn modelId="{66FD6322-1A29-B943-B965-CA36EB510A13}" type="presOf" srcId="{1E5DC08B-30C3-4A5F-914B-740AE58850B4}" destId="{C35E18D5-EEBC-4FF7-980A-517FED23A516}" srcOrd="0" destOrd="0" presId="urn:microsoft.com/office/officeart/2005/8/layout/chevron2"/>
    <dgm:cxn modelId="{B6C50D42-FABA-4DD3-BB5C-5B2C4519B784}" srcId="{2C78AA05-24A3-4E05-BC14-05F23BFBCDCE}" destId="{2FAEE32C-FB6E-4940-98B3-DAF77D3AEF0A}" srcOrd="2" destOrd="0" parTransId="{C3188778-F861-43B7-8B90-CF0E38CA4B5E}" sibTransId="{EDAE69FB-568A-4053-8A97-B54201E921A9}"/>
    <dgm:cxn modelId="{F66F1F47-A4A2-4ACD-BF25-AC9C258A99DC}" srcId="{2C78AA05-24A3-4E05-BC14-05F23BFBCDCE}" destId="{1E5DC08B-30C3-4A5F-914B-740AE58850B4}" srcOrd="1" destOrd="0" parTransId="{D845C7C7-CB3E-4782-8AED-932D1B1D3DE8}" sibTransId="{A2F198CB-8362-47D9-BE09-B37EFB3BB733}"/>
    <dgm:cxn modelId="{1422ED50-E382-4828-9756-1B06D5526397}" srcId="{4058EC0A-9744-40D0-A6ED-ECDA502CF6E6}" destId="{FF0146BA-C1D0-4CD3-9BB7-BE1496C1163D}" srcOrd="0" destOrd="0" parTransId="{C46D5385-9B06-4DB2-B8F6-33A939573895}" sibTransId="{A56C5802-5D70-4ECC-8EAF-5B10D15B3E0D}"/>
    <dgm:cxn modelId="{AC572E63-5C64-EF47-8BF6-AF9E661E2DAB}" type="presOf" srcId="{2FAEE32C-FB6E-4940-98B3-DAF77D3AEF0A}" destId="{72AC38E2-637F-4191-ADB5-7D3421720668}" srcOrd="0" destOrd="0" presId="urn:microsoft.com/office/officeart/2005/8/layout/chevron2"/>
    <dgm:cxn modelId="{138BC37E-82D0-B448-B3DC-EF8CA12BC16D}" type="presOf" srcId="{38AD2278-4884-4503-A884-EFC159BEF95D}" destId="{F99FBF8F-FF28-4FA7-B8BA-11FF900FC999}" srcOrd="0" destOrd="0" presId="urn:microsoft.com/office/officeart/2005/8/layout/chevron2"/>
    <dgm:cxn modelId="{4294AE8A-D03C-3445-AB08-DCCE708D29D9}" type="presOf" srcId="{EF071F76-2A3E-4A97-9930-86F7A6A94F48}" destId="{7D889D44-DA77-42CF-B374-673411081AAC}" srcOrd="0" destOrd="0" presId="urn:microsoft.com/office/officeart/2005/8/layout/chevron2"/>
    <dgm:cxn modelId="{2A721994-3A89-445D-BE3E-2F1CFB516ABF}" srcId="{2FAEE32C-FB6E-4940-98B3-DAF77D3AEF0A}" destId="{38AD2278-4884-4503-A884-EFC159BEF95D}" srcOrd="0" destOrd="0" parTransId="{7A6F66AD-10FD-40C0-BF41-D2640435781F}" sibTransId="{F481D14F-7C39-4AB9-8049-6E7BA8BBEDF7}"/>
    <dgm:cxn modelId="{B26AC79B-BF1E-4123-9308-C82CA323DD7F}" srcId="{2C78AA05-24A3-4E05-BC14-05F23BFBCDCE}" destId="{4058EC0A-9744-40D0-A6ED-ECDA502CF6E6}" srcOrd="0" destOrd="0" parTransId="{25ECCF16-73F4-4E50-B82F-546CDDD81944}" sibTransId="{A95088B3-86D3-44E6-9EA4-5C57F6935AD2}"/>
    <dgm:cxn modelId="{7A0C5BB9-445B-4948-A73E-33D8772352F3}" srcId="{1E5DC08B-30C3-4A5F-914B-740AE58850B4}" destId="{EF071F76-2A3E-4A97-9930-86F7A6A94F48}" srcOrd="0" destOrd="0" parTransId="{BDD23EF0-8883-42BE-AAE3-ED747876B032}" sibTransId="{02165796-2A14-47E8-A8E5-1E770EF6B655}"/>
    <dgm:cxn modelId="{A79ABFBC-F30A-AE40-BD84-51C70A9F11DC}" type="presOf" srcId="{2C78AA05-24A3-4E05-BC14-05F23BFBCDCE}" destId="{E1106A9E-1012-469C-88FD-12BC72303829}" srcOrd="0" destOrd="0" presId="urn:microsoft.com/office/officeart/2005/8/layout/chevron2"/>
    <dgm:cxn modelId="{5AE8F9C4-D01B-7045-85A1-5219216A4AE0}" type="presOf" srcId="{FF0146BA-C1D0-4CD3-9BB7-BE1496C1163D}" destId="{0495A384-AD8C-45D2-B368-B7C635B595D6}" srcOrd="0" destOrd="0" presId="urn:microsoft.com/office/officeart/2005/8/layout/chevron2"/>
    <dgm:cxn modelId="{D7B45AE0-552E-0F41-AA8A-7CA908DF3DFE}" type="presOf" srcId="{4058EC0A-9744-40D0-A6ED-ECDA502CF6E6}" destId="{81D575AF-BA74-45E5-95DF-B3A91648DA5B}" srcOrd="0" destOrd="0" presId="urn:microsoft.com/office/officeart/2005/8/layout/chevron2"/>
    <dgm:cxn modelId="{A5BC34E5-4BF5-2149-B7EA-C60BB5DC2105}" type="presParOf" srcId="{E1106A9E-1012-469C-88FD-12BC72303829}" destId="{AF2A75DE-0421-4908-8F4F-588B2D30A63E}" srcOrd="0" destOrd="0" presId="urn:microsoft.com/office/officeart/2005/8/layout/chevron2"/>
    <dgm:cxn modelId="{45CC54A8-A8D6-0A47-A06B-535EFA4BBF3A}" type="presParOf" srcId="{AF2A75DE-0421-4908-8F4F-588B2D30A63E}" destId="{81D575AF-BA74-45E5-95DF-B3A91648DA5B}" srcOrd="0" destOrd="0" presId="urn:microsoft.com/office/officeart/2005/8/layout/chevron2"/>
    <dgm:cxn modelId="{D852AA01-9E07-F84F-B4B1-EB304D13D6BA}" type="presParOf" srcId="{AF2A75DE-0421-4908-8F4F-588B2D30A63E}" destId="{0495A384-AD8C-45D2-B368-B7C635B595D6}" srcOrd="1" destOrd="0" presId="urn:microsoft.com/office/officeart/2005/8/layout/chevron2"/>
    <dgm:cxn modelId="{CE7F2D4E-1E00-D74C-9EDA-68349281BA62}" type="presParOf" srcId="{E1106A9E-1012-469C-88FD-12BC72303829}" destId="{8C4C501F-889E-4574-8988-C7CC584283F7}" srcOrd="1" destOrd="0" presId="urn:microsoft.com/office/officeart/2005/8/layout/chevron2"/>
    <dgm:cxn modelId="{4FC44226-89C2-0746-8A5B-1132BC3B47F8}" type="presParOf" srcId="{E1106A9E-1012-469C-88FD-12BC72303829}" destId="{A0118D47-94AA-405B-B64E-62CB9096AC2B}" srcOrd="2" destOrd="0" presId="urn:microsoft.com/office/officeart/2005/8/layout/chevron2"/>
    <dgm:cxn modelId="{1F06F1C0-6260-224C-8FE5-4E33029261D4}" type="presParOf" srcId="{A0118D47-94AA-405B-B64E-62CB9096AC2B}" destId="{C35E18D5-EEBC-4FF7-980A-517FED23A516}" srcOrd="0" destOrd="0" presId="urn:microsoft.com/office/officeart/2005/8/layout/chevron2"/>
    <dgm:cxn modelId="{4492945A-2D6B-8C47-B0D3-403CCCE9763E}" type="presParOf" srcId="{A0118D47-94AA-405B-B64E-62CB9096AC2B}" destId="{7D889D44-DA77-42CF-B374-673411081AAC}" srcOrd="1" destOrd="0" presId="urn:microsoft.com/office/officeart/2005/8/layout/chevron2"/>
    <dgm:cxn modelId="{FE6023BB-49C9-5D4E-8C2F-3A6E1141E4FE}" type="presParOf" srcId="{E1106A9E-1012-469C-88FD-12BC72303829}" destId="{760D38E5-B077-4438-9A6E-4FE520F53E01}" srcOrd="3" destOrd="0" presId="urn:microsoft.com/office/officeart/2005/8/layout/chevron2"/>
    <dgm:cxn modelId="{D14E9F69-293E-CE4D-9F54-9B7CB7316B21}" type="presParOf" srcId="{E1106A9E-1012-469C-88FD-12BC72303829}" destId="{CC773E98-4E07-4F2E-B07D-F2AE7467F53A}" srcOrd="4" destOrd="0" presId="urn:microsoft.com/office/officeart/2005/8/layout/chevron2"/>
    <dgm:cxn modelId="{556FBC5A-083B-AF4D-8600-3B23CABE717E}" type="presParOf" srcId="{CC773E98-4E07-4F2E-B07D-F2AE7467F53A}" destId="{72AC38E2-637F-4191-ADB5-7D3421720668}" srcOrd="0" destOrd="0" presId="urn:microsoft.com/office/officeart/2005/8/layout/chevron2"/>
    <dgm:cxn modelId="{B0E69B51-DEDF-F24C-AE21-51420F0FA75F}" type="presParOf" srcId="{CC773E98-4E07-4F2E-B07D-F2AE7467F53A}" destId="{F99FBF8F-FF28-4FA7-B8BA-11FF900FC99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575AF-BA74-45E5-95DF-B3A91648DA5B}">
      <dsp:nvSpPr>
        <dsp:cNvPr id="0" name=""/>
        <dsp:cNvSpPr/>
      </dsp:nvSpPr>
      <dsp:spPr>
        <a:xfrm rot="5400000">
          <a:off x="-119642" y="120462"/>
          <a:ext cx="797615" cy="558330"/>
        </a:xfrm>
        <a:prstGeom prst="chevron">
          <a:avLst/>
        </a:prstGeom>
        <a:gradFill rotWithShape="0">
          <a:gsLst>
            <a:gs pos="0">
              <a:schemeClr val="accent4">
                <a:hueOff val="0"/>
                <a:satOff val="0"/>
                <a:lumOff val="0"/>
                <a:alphaOff val="0"/>
                <a:tint val="65000"/>
                <a:satMod val="270000"/>
              </a:schemeClr>
            </a:gs>
            <a:gs pos="25000">
              <a:schemeClr val="accent4">
                <a:hueOff val="0"/>
                <a:satOff val="0"/>
                <a:lumOff val="0"/>
                <a:alphaOff val="0"/>
                <a:tint val="60000"/>
                <a:satMod val="300000"/>
              </a:schemeClr>
            </a:gs>
            <a:gs pos="100000">
              <a:schemeClr val="accent4">
                <a:hueOff val="0"/>
                <a:satOff val="0"/>
                <a:lumOff val="0"/>
                <a:alphaOff val="0"/>
                <a:tint val="29000"/>
                <a:satMod val="400000"/>
              </a:schemeClr>
            </a:gs>
          </a:gsLst>
          <a:lin ang="16200000" scaled="1"/>
        </a:gradFill>
        <a:ln w="9525" cap="flat" cmpd="sng" algn="ctr">
          <a:solidFill>
            <a:schemeClr val="accent4">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1</a:t>
          </a:r>
        </a:p>
      </dsp:txBody>
      <dsp:txXfrm rot="-5400000">
        <a:off x="1" y="279984"/>
        <a:ext cx="558330" cy="239285"/>
      </dsp:txXfrm>
    </dsp:sp>
    <dsp:sp modelId="{0495A384-AD8C-45D2-B368-B7C635B595D6}">
      <dsp:nvSpPr>
        <dsp:cNvPr id="0" name=""/>
        <dsp:cNvSpPr/>
      </dsp:nvSpPr>
      <dsp:spPr>
        <a:xfrm rot="5400000">
          <a:off x="3841873" y="-3282721"/>
          <a:ext cx="518450" cy="7085535"/>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t>Resolución de sistemas (3 métodos)</a:t>
          </a:r>
        </a:p>
      </dsp:txBody>
      <dsp:txXfrm rot="-5400000">
        <a:off x="558331" y="26130"/>
        <a:ext cx="7060226" cy="467832"/>
      </dsp:txXfrm>
    </dsp:sp>
    <dsp:sp modelId="{C35E18D5-EEBC-4FF7-980A-517FED23A516}">
      <dsp:nvSpPr>
        <dsp:cNvPr id="0" name=""/>
        <dsp:cNvSpPr/>
      </dsp:nvSpPr>
      <dsp:spPr>
        <a:xfrm rot="5400000">
          <a:off x="-119642" y="796059"/>
          <a:ext cx="797615" cy="558330"/>
        </a:xfrm>
        <a:prstGeom prst="chevron">
          <a:avLst/>
        </a:prstGeom>
        <a:gradFill rotWithShape="0">
          <a:gsLst>
            <a:gs pos="0">
              <a:schemeClr val="accent4">
                <a:hueOff val="-802584"/>
                <a:satOff val="9922"/>
                <a:lumOff val="-3235"/>
                <a:alphaOff val="0"/>
                <a:tint val="65000"/>
                <a:satMod val="270000"/>
              </a:schemeClr>
            </a:gs>
            <a:gs pos="25000">
              <a:schemeClr val="accent4">
                <a:hueOff val="-802584"/>
                <a:satOff val="9922"/>
                <a:lumOff val="-3235"/>
                <a:alphaOff val="0"/>
                <a:tint val="60000"/>
                <a:satMod val="300000"/>
              </a:schemeClr>
            </a:gs>
            <a:gs pos="100000">
              <a:schemeClr val="accent4">
                <a:hueOff val="-802584"/>
                <a:satOff val="9922"/>
                <a:lumOff val="-3235"/>
                <a:alphaOff val="0"/>
                <a:tint val="29000"/>
                <a:satMod val="400000"/>
              </a:schemeClr>
            </a:gs>
          </a:gsLst>
          <a:lin ang="16200000" scaled="1"/>
        </a:gradFill>
        <a:ln w="9525" cap="flat" cmpd="sng" algn="ctr">
          <a:solidFill>
            <a:schemeClr val="accent4">
              <a:hueOff val="-802584"/>
              <a:satOff val="9922"/>
              <a:lumOff val="-3235"/>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2</a:t>
          </a:r>
        </a:p>
      </dsp:txBody>
      <dsp:txXfrm rot="-5400000">
        <a:off x="1" y="955581"/>
        <a:ext cx="558330" cy="239285"/>
      </dsp:txXfrm>
    </dsp:sp>
    <dsp:sp modelId="{7D889D44-DA77-42CF-B374-673411081AAC}">
      <dsp:nvSpPr>
        <dsp:cNvPr id="0" name=""/>
        <dsp:cNvSpPr/>
      </dsp:nvSpPr>
      <dsp:spPr>
        <a:xfrm rot="5400000">
          <a:off x="3841873" y="-2607125"/>
          <a:ext cx="518450" cy="7085535"/>
        </a:xfrm>
        <a:prstGeom prst="round2SameRect">
          <a:avLst/>
        </a:prstGeom>
        <a:solidFill>
          <a:schemeClr val="lt1">
            <a:alpha val="90000"/>
            <a:hueOff val="0"/>
            <a:satOff val="0"/>
            <a:lumOff val="0"/>
            <a:alphaOff val="0"/>
          </a:schemeClr>
        </a:solidFill>
        <a:ln w="9525" cap="flat" cmpd="sng" algn="ctr">
          <a:solidFill>
            <a:schemeClr val="accent4">
              <a:hueOff val="-802584"/>
              <a:satOff val="9922"/>
              <a:lumOff val="-323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t>Inventar un sistema con una cierta solución</a:t>
          </a:r>
        </a:p>
      </dsp:txBody>
      <dsp:txXfrm rot="-5400000">
        <a:off x="558331" y="701726"/>
        <a:ext cx="7060226" cy="467832"/>
      </dsp:txXfrm>
    </dsp:sp>
    <dsp:sp modelId="{7ECD710E-6134-E546-9FCD-A8E7BFC50DD6}">
      <dsp:nvSpPr>
        <dsp:cNvPr id="0" name=""/>
        <dsp:cNvSpPr/>
      </dsp:nvSpPr>
      <dsp:spPr>
        <a:xfrm rot="5400000">
          <a:off x="-119642" y="1471656"/>
          <a:ext cx="797615" cy="558330"/>
        </a:xfrm>
        <a:prstGeom prst="chevron">
          <a:avLst/>
        </a:prstGeom>
        <a:gradFill rotWithShape="0">
          <a:gsLst>
            <a:gs pos="0">
              <a:schemeClr val="accent4">
                <a:hueOff val="-1605168"/>
                <a:satOff val="19845"/>
                <a:lumOff val="-6470"/>
                <a:alphaOff val="0"/>
                <a:tint val="65000"/>
                <a:satMod val="270000"/>
              </a:schemeClr>
            </a:gs>
            <a:gs pos="25000">
              <a:schemeClr val="accent4">
                <a:hueOff val="-1605168"/>
                <a:satOff val="19845"/>
                <a:lumOff val="-6470"/>
                <a:alphaOff val="0"/>
                <a:tint val="60000"/>
                <a:satMod val="300000"/>
              </a:schemeClr>
            </a:gs>
            <a:gs pos="100000">
              <a:schemeClr val="accent4">
                <a:hueOff val="-1605168"/>
                <a:satOff val="19845"/>
                <a:lumOff val="-6470"/>
                <a:alphaOff val="0"/>
                <a:tint val="29000"/>
                <a:satMod val="400000"/>
              </a:schemeClr>
            </a:gs>
          </a:gsLst>
          <a:lin ang="16200000" scaled="1"/>
        </a:gradFill>
        <a:ln w="9525" cap="flat" cmpd="sng" algn="ctr">
          <a:solidFill>
            <a:schemeClr val="accent4">
              <a:hueOff val="-1605168"/>
              <a:satOff val="19845"/>
              <a:lumOff val="-6470"/>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_tradnl" sz="1500" kern="1200" dirty="0"/>
            <a:t>3</a:t>
          </a:r>
        </a:p>
      </dsp:txBody>
      <dsp:txXfrm rot="-5400000">
        <a:off x="1" y="1631178"/>
        <a:ext cx="558330" cy="239285"/>
      </dsp:txXfrm>
    </dsp:sp>
    <dsp:sp modelId="{64BD544C-731B-9948-9C44-B0F1F886550A}">
      <dsp:nvSpPr>
        <dsp:cNvPr id="0" name=""/>
        <dsp:cNvSpPr/>
      </dsp:nvSpPr>
      <dsp:spPr>
        <a:xfrm rot="5400000">
          <a:off x="3841873" y="-1931528"/>
          <a:ext cx="518450" cy="7085535"/>
        </a:xfrm>
        <a:prstGeom prst="round2SameRect">
          <a:avLst/>
        </a:prstGeom>
        <a:solidFill>
          <a:schemeClr val="lt1">
            <a:alpha val="90000"/>
            <a:hueOff val="0"/>
            <a:satOff val="0"/>
            <a:lumOff val="0"/>
            <a:alphaOff val="0"/>
          </a:schemeClr>
        </a:solidFill>
        <a:ln w="9525" cap="flat" cmpd="sng" algn="ctr">
          <a:solidFill>
            <a:schemeClr val="accent4">
              <a:hueOff val="-1605168"/>
              <a:satOff val="19845"/>
              <a:lumOff val="-64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_tradnl" sz="2300" kern="1200" dirty="0"/>
            <a:t>Posibles soluciones de un sistema</a:t>
          </a:r>
        </a:p>
      </dsp:txBody>
      <dsp:txXfrm rot="-5400000">
        <a:off x="558331" y="1377323"/>
        <a:ext cx="7060226" cy="467832"/>
      </dsp:txXfrm>
    </dsp:sp>
    <dsp:sp modelId="{72AC38E2-637F-4191-ADB5-7D3421720668}">
      <dsp:nvSpPr>
        <dsp:cNvPr id="0" name=""/>
        <dsp:cNvSpPr/>
      </dsp:nvSpPr>
      <dsp:spPr>
        <a:xfrm rot="5400000">
          <a:off x="-119642" y="2147252"/>
          <a:ext cx="797615" cy="558330"/>
        </a:xfrm>
        <a:prstGeom prst="chevron">
          <a:avLst/>
        </a:prstGeom>
        <a:gradFill rotWithShape="0">
          <a:gsLst>
            <a:gs pos="0">
              <a:schemeClr val="accent4">
                <a:hueOff val="-2407752"/>
                <a:satOff val="29768"/>
                <a:lumOff val="-9704"/>
                <a:alphaOff val="0"/>
                <a:tint val="65000"/>
                <a:satMod val="270000"/>
              </a:schemeClr>
            </a:gs>
            <a:gs pos="25000">
              <a:schemeClr val="accent4">
                <a:hueOff val="-2407752"/>
                <a:satOff val="29768"/>
                <a:lumOff val="-9704"/>
                <a:alphaOff val="0"/>
                <a:tint val="60000"/>
                <a:satMod val="300000"/>
              </a:schemeClr>
            </a:gs>
            <a:gs pos="100000">
              <a:schemeClr val="accent4">
                <a:hueOff val="-2407752"/>
                <a:satOff val="29768"/>
                <a:lumOff val="-9704"/>
                <a:alphaOff val="0"/>
                <a:tint val="29000"/>
                <a:satMod val="400000"/>
              </a:schemeClr>
            </a:gs>
          </a:gsLst>
          <a:lin ang="16200000" scaled="1"/>
        </a:gradFill>
        <a:ln w="9525" cap="flat" cmpd="sng" algn="ctr">
          <a:solidFill>
            <a:schemeClr val="accent4">
              <a:hueOff val="-2407752"/>
              <a:satOff val="29768"/>
              <a:lumOff val="-9704"/>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 sz="1500" kern="1200" dirty="0"/>
            <a:t>4</a:t>
          </a:r>
        </a:p>
      </dsp:txBody>
      <dsp:txXfrm rot="-5400000">
        <a:off x="1" y="2306774"/>
        <a:ext cx="558330" cy="239285"/>
      </dsp:txXfrm>
    </dsp:sp>
    <dsp:sp modelId="{F99FBF8F-FF28-4FA7-B8BA-11FF900FC999}">
      <dsp:nvSpPr>
        <dsp:cNvPr id="0" name=""/>
        <dsp:cNvSpPr/>
      </dsp:nvSpPr>
      <dsp:spPr>
        <a:xfrm rot="5400000">
          <a:off x="3841873" y="-1255932"/>
          <a:ext cx="518450" cy="7085535"/>
        </a:xfrm>
        <a:prstGeom prst="round2SameRect">
          <a:avLst/>
        </a:prstGeom>
        <a:solidFill>
          <a:schemeClr val="lt1">
            <a:alpha val="90000"/>
            <a:hueOff val="0"/>
            <a:satOff val="0"/>
            <a:lumOff val="0"/>
            <a:alphaOff val="0"/>
          </a:schemeClr>
        </a:solidFill>
        <a:ln w="9525" cap="flat" cmpd="sng" algn="ctr">
          <a:solidFill>
            <a:schemeClr val="accent4">
              <a:hueOff val="-2407752"/>
              <a:satOff val="29768"/>
              <a:lumOff val="-970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 sz="2300" kern="1200" dirty="0"/>
            <a:t>Saber interpretar gráficamente un sistema</a:t>
          </a:r>
        </a:p>
      </dsp:txBody>
      <dsp:txXfrm rot="-5400000">
        <a:off x="558331" y="2052919"/>
        <a:ext cx="7060226" cy="467832"/>
      </dsp:txXfrm>
    </dsp:sp>
    <dsp:sp modelId="{419E9E37-7048-D54D-9E3D-737EB1E0D781}">
      <dsp:nvSpPr>
        <dsp:cNvPr id="0" name=""/>
        <dsp:cNvSpPr/>
      </dsp:nvSpPr>
      <dsp:spPr>
        <a:xfrm rot="5400000">
          <a:off x="-119642" y="2822849"/>
          <a:ext cx="797615" cy="558330"/>
        </a:xfrm>
        <a:prstGeom prst="chevron">
          <a:avLst/>
        </a:prstGeom>
        <a:gradFill rotWithShape="0">
          <a:gsLst>
            <a:gs pos="0">
              <a:schemeClr val="accent4">
                <a:hueOff val="-3210336"/>
                <a:satOff val="39690"/>
                <a:lumOff val="-12939"/>
                <a:alphaOff val="0"/>
                <a:tint val="65000"/>
                <a:satMod val="270000"/>
              </a:schemeClr>
            </a:gs>
            <a:gs pos="25000">
              <a:schemeClr val="accent4">
                <a:hueOff val="-3210336"/>
                <a:satOff val="39690"/>
                <a:lumOff val="-12939"/>
                <a:alphaOff val="0"/>
                <a:tint val="60000"/>
                <a:satMod val="300000"/>
              </a:schemeClr>
            </a:gs>
            <a:gs pos="100000">
              <a:schemeClr val="accent4">
                <a:hueOff val="-3210336"/>
                <a:satOff val="39690"/>
                <a:lumOff val="-12939"/>
                <a:alphaOff val="0"/>
                <a:tint val="29000"/>
                <a:satMod val="400000"/>
              </a:schemeClr>
            </a:gs>
          </a:gsLst>
          <a:lin ang="16200000" scaled="1"/>
        </a:gradFill>
        <a:ln w="9525" cap="flat" cmpd="sng" algn="ctr">
          <a:solidFill>
            <a:schemeClr val="accent4">
              <a:hueOff val="-3210336"/>
              <a:satOff val="39690"/>
              <a:lumOff val="-12939"/>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s-ES_tradnl" sz="1500" kern="1200" dirty="0"/>
            <a:t>5</a:t>
          </a:r>
        </a:p>
      </dsp:txBody>
      <dsp:txXfrm rot="-5400000">
        <a:off x="1" y="2982371"/>
        <a:ext cx="558330" cy="239285"/>
      </dsp:txXfrm>
    </dsp:sp>
    <dsp:sp modelId="{55CE9E31-CD84-0140-AF17-FE37566FB682}">
      <dsp:nvSpPr>
        <dsp:cNvPr id="0" name=""/>
        <dsp:cNvSpPr/>
      </dsp:nvSpPr>
      <dsp:spPr>
        <a:xfrm rot="5400000">
          <a:off x="3841873" y="-580335"/>
          <a:ext cx="518450" cy="7085535"/>
        </a:xfrm>
        <a:prstGeom prst="round2SameRect">
          <a:avLst/>
        </a:prstGeom>
        <a:solidFill>
          <a:schemeClr val="lt1">
            <a:alpha val="90000"/>
            <a:hueOff val="0"/>
            <a:satOff val="0"/>
            <a:lumOff val="0"/>
            <a:alphaOff val="0"/>
          </a:schemeClr>
        </a:solidFill>
        <a:ln w="9525" cap="flat" cmpd="sng" algn="ctr">
          <a:solidFill>
            <a:schemeClr val="accent4">
              <a:hueOff val="-3210336"/>
              <a:satOff val="39690"/>
              <a:lumOff val="-12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s-ES_tradnl" sz="2300" kern="1200" dirty="0"/>
            <a:t>Resolver problemas de sistemas</a:t>
          </a:r>
        </a:p>
      </dsp:txBody>
      <dsp:txXfrm rot="-5400000">
        <a:off x="558331" y="2728516"/>
        <a:ext cx="7060226" cy="467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575AF-BA74-45E5-95DF-B3A91648DA5B}">
      <dsp:nvSpPr>
        <dsp:cNvPr id="0" name=""/>
        <dsp:cNvSpPr/>
      </dsp:nvSpPr>
      <dsp:spPr>
        <a:xfrm rot="5400000">
          <a:off x="-159777" y="159842"/>
          <a:ext cx="1065186" cy="745630"/>
        </a:xfrm>
        <a:prstGeom prst="chevron">
          <a:avLst/>
        </a:prstGeom>
        <a:gradFill rotWithShape="0">
          <a:gsLst>
            <a:gs pos="0">
              <a:schemeClr val="accent4">
                <a:hueOff val="0"/>
                <a:satOff val="0"/>
                <a:lumOff val="0"/>
                <a:alphaOff val="0"/>
                <a:tint val="65000"/>
                <a:satMod val="270000"/>
              </a:schemeClr>
            </a:gs>
            <a:gs pos="25000">
              <a:schemeClr val="accent4">
                <a:hueOff val="0"/>
                <a:satOff val="0"/>
                <a:lumOff val="0"/>
                <a:alphaOff val="0"/>
                <a:tint val="60000"/>
                <a:satMod val="300000"/>
              </a:schemeClr>
            </a:gs>
            <a:gs pos="100000">
              <a:schemeClr val="accent4">
                <a:hueOff val="0"/>
                <a:satOff val="0"/>
                <a:lumOff val="0"/>
                <a:alphaOff val="0"/>
                <a:tint val="29000"/>
                <a:satMod val="400000"/>
              </a:schemeClr>
            </a:gs>
          </a:gsLst>
          <a:lin ang="16200000" scaled="1"/>
        </a:gradFill>
        <a:ln w="9525" cap="flat" cmpd="sng" algn="ctr">
          <a:solidFill>
            <a:schemeClr val="accent4">
              <a:hueOff val="0"/>
              <a:satOff val="0"/>
              <a:lumOff val="0"/>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1</a:t>
          </a:r>
        </a:p>
      </dsp:txBody>
      <dsp:txXfrm rot="-5400000">
        <a:off x="1" y="372879"/>
        <a:ext cx="745630" cy="319556"/>
      </dsp:txXfrm>
    </dsp:sp>
    <dsp:sp modelId="{0495A384-AD8C-45D2-B368-B7C635B595D6}">
      <dsp:nvSpPr>
        <dsp:cNvPr id="0" name=""/>
        <dsp:cNvSpPr/>
      </dsp:nvSpPr>
      <dsp:spPr>
        <a:xfrm rot="5400000">
          <a:off x="3848562" y="-3102867"/>
          <a:ext cx="692371" cy="6898235"/>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ES" sz="4100" kern="1200" dirty="0"/>
            <a:t>Método de Sustitución</a:t>
          </a:r>
        </a:p>
      </dsp:txBody>
      <dsp:txXfrm rot="-5400000">
        <a:off x="745631" y="33863"/>
        <a:ext cx="6864436" cy="624773"/>
      </dsp:txXfrm>
    </dsp:sp>
    <dsp:sp modelId="{C35E18D5-EEBC-4FF7-980A-517FED23A516}">
      <dsp:nvSpPr>
        <dsp:cNvPr id="0" name=""/>
        <dsp:cNvSpPr/>
      </dsp:nvSpPr>
      <dsp:spPr>
        <a:xfrm rot="5400000">
          <a:off x="-159777" y="1020225"/>
          <a:ext cx="1065186" cy="745630"/>
        </a:xfrm>
        <a:prstGeom prst="chevron">
          <a:avLst/>
        </a:prstGeom>
        <a:gradFill rotWithShape="0">
          <a:gsLst>
            <a:gs pos="0">
              <a:schemeClr val="accent4">
                <a:hueOff val="-1605168"/>
                <a:satOff val="19845"/>
                <a:lumOff val="-6470"/>
                <a:alphaOff val="0"/>
                <a:tint val="65000"/>
                <a:satMod val="270000"/>
              </a:schemeClr>
            </a:gs>
            <a:gs pos="25000">
              <a:schemeClr val="accent4">
                <a:hueOff val="-1605168"/>
                <a:satOff val="19845"/>
                <a:lumOff val="-6470"/>
                <a:alphaOff val="0"/>
                <a:tint val="60000"/>
                <a:satMod val="300000"/>
              </a:schemeClr>
            </a:gs>
            <a:gs pos="100000">
              <a:schemeClr val="accent4">
                <a:hueOff val="-1605168"/>
                <a:satOff val="19845"/>
                <a:lumOff val="-6470"/>
                <a:alphaOff val="0"/>
                <a:tint val="29000"/>
                <a:satMod val="400000"/>
              </a:schemeClr>
            </a:gs>
          </a:gsLst>
          <a:lin ang="16200000" scaled="1"/>
        </a:gradFill>
        <a:ln w="9525" cap="flat" cmpd="sng" algn="ctr">
          <a:solidFill>
            <a:schemeClr val="accent4">
              <a:hueOff val="-1605168"/>
              <a:satOff val="19845"/>
              <a:lumOff val="-6470"/>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2</a:t>
          </a:r>
        </a:p>
      </dsp:txBody>
      <dsp:txXfrm rot="-5400000">
        <a:off x="1" y="1233262"/>
        <a:ext cx="745630" cy="319556"/>
      </dsp:txXfrm>
    </dsp:sp>
    <dsp:sp modelId="{7D889D44-DA77-42CF-B374-673411081AAC}">
      <dsp:nvSpPr>
        <dsp:cNvPr id="0" name=""/>
        <dsp:cNvSpPr/>
      </dsp:nvSpPr>
      <dsp:spPr>
        <a:xfrm rot="5400000">
          <a:off x="3848562" y="-2242484"/>
          <a:ext cx="692371" cy="6898235"/>
        </a:xfrm>
        <a:prstGeom prst="round2SameRect">
          <a:avLst/>
        </a:prstGeom>
        <a:solidFill>
          <a:schemeClr val="lt1">
            <a:alpha val="90000"/>
            <a:hueOff val="0"/>
            <a:satOff val="0"/>
            <a:lumOff val="0"/>
            <a:alphaOff val="0"/>
          </a:schemeClr>
        </a:solidFill>
        <a:ln w="9525" cap="flat" cmpd="sng" algn="ctr">
          <a:solidFill>
            <a:schemeClr val="accent4">
              <a:hueOff val="-1605168"/>
              <a:satOff val="19845"/>
              <a:lumOff val="-64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ES" sz="4100" kern="1200" dirty="0"/>
            <a:t>Método de Igualación</a:t>
          </a:r>
        </a:p>
      </dsp:txBody>
      <dsp:txXfrm rot="-5400000">
        <a:off x="745631" y="894246"/>
        <a:ext cx="6864436" cy="624773"/>
      </dsp:txXfrm>
    </dsp:sp>
    <dsp:sp modelId="{72AC38E2-637F-4191-ADB5-7D3421720668}">
      <dsp:nvSpPr>
        <dsp:cNvPr id="0" name=""/>
        <dsp:cNvSpPr/>
      </dsp:nvSpPr>
      <dsp:spPr>
        <a:xfrm rot="5400000">
          <a:off x="-159777" y="1880608"/>
          <a:ext cx="1065186" cy="745630"/>
        </a:xfrm>
        <a:prstGeom prst="chevron">
          <a:avLst/>
        </a:prstGeom>
        <a:gradFill rotWithShape="0">
          <a:gsLst>
            <a:gs pos="0">
              <a:schemeClr val="accent4">
                <a:hueOff val="-3210336"/>
                <a:satOff val="39690"/>
                <a:lumOff val="-12939"/>
                <a:alphaOff val="0"/>
                <a:tint val="65000"/>
                <a:satMod val="270000"/>
              </a:schemeClr>
            </a:gs>
            <a:gs pos="25000">
              <a:schemeClr val="accent4">
                <a:hueOff val="-3210336"/>
                <a:satOff val="39690"/>
                <a:lumOff val="-12939"/>
                <a:alphaOff val="0"/>
                <a:tint val="60000"/>
                <a:satMod val="300000"/>
              </a:schemeClr>
            </a:gs>
            <a:gs pos="100000">
              <a:schemeClr val="accent4">
                <a:hueOff val="-3210336"/>
                <a:satOff val="39690"/>
                <a:lumOff val="-12939"/>
                <a:alphaOff val="0"/>
                <a:tint val="29000"/>
                <a:satMod val="400000"/>
              </a:schemeClr>
            </a:gs>
          </a:gsLst>
          <a:lin ang="16200000" scaled="1"/>
        </a:gradFill>
        <a:ln w="9525" cap="flat" cmpd="sng" algn="ctr">
          <a:solidFill>
            <a:schemeClr val="accent4">
              <a:hueOff val="-3210336"/>
              <a:satOff val="39690"/>
              <a:lumOff val="-12939"/>
              <a:alphaOff val="0"/>
            </a:schemeClr>
          </a:solidFill>
          <a:prstDash val="solid"/>
        </a:ln>
        <a:effectLst>
          <a:outerShdw blurRad="65500" dist="38100" dir="5400000" rotWithShape="0">
            <a:srgbClr val="000000">
              <a:alpha val="40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s-ES" sz="2100" kern="1200" dirty="0"/>
            <a:t>3</a:t>
          </a:r>
        </a:p>
      </dsp:txBody>
      <dsp:txXfrm rot="-5400000">
        <a:off x="1" y="2093645"/>
        <a:ext cx="745630" cy="319556"/>
      </dsp:txXfrm>
    </dsp:sp>
    <dsp:sp modelId="{F99FBF8F-FF28-4FA7-B8BA-11FF900FC999}">
      <dsp:nvSpPr>
        <dsp:cNvPr id="0" name=""/>
        <dsp:cNvSpPr/>
      </dsp:nvSpPr>
      <dsp:spPr>
        <a:xfrm rot="5400000">
          <a:off x="3848562" y="-1382101"/>
          <a:ext cx="692371" cy="6898235"/>
        </a:xfrm>
        <a:prstGeom prst="round2SameRect">
          <a:avLst/>
        </a:prstGeom>
        <a:solidFill>
          <a:schemeClr val="lt1">
            <a:alpha val="90000"/>
            <a:hueOff val="0"/>
            <a:satOff val="0"/>
            <a:lumOff val="0"/>
            <a:alphaOff val="0"/>
          </a:schemeClr>
        </a:solidFill>
        <a:ln w="9525" cap="flat" cmpd="sng" algn="ctr">
          <a:solidFill>
            <a:schemeClr val="accent4">
              <a:hueOff val="-3210336"/>
              <a:satOff val="39690"/>
              <a:lumOff val="-1293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26035" rIns="26035" bIns="26035" numCol="1" spcCol="1270" anchor="ctr" anchorCtr="0">
          <a:noAutofit/>
        </a:bodyPr>
        <a:lstStyle/>
        <a:p>
          <a:pPr marL="285750" lvl="1" indent="-285750" algn="l" defTabSz="1822450">
            <a:lnSpc>
              <a:spcPct val="90000"/>
            </a:lnSpc>
            <a:spcBef>
              <a:spcPct val="0"/>
            </a:spcBef>
            <a:spcAft>
              <a:spcPct val="15000"/>
            </a:spcAft>
            <a:buChar char="•"/>
          </a:pPr>
          <a:r>
            <a:rPr lang="es-ES" sz="4100" kern="1200" dirty="0"/>
            <a:t>Método de Reducción</a:t>
          </a:r>
        </a:p>
      </dsp:txBody>
      <dsp:txXfrm rot="-5400000">
        <a:off x="745631" y="1754629"/>
        <a:ext cx="6864436" cy="6247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24/8/22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24/8/22</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fisicalab.com/apartado/ecuacion-trayectori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hyperlink" Target="https://www.geogebra.org/m/J5A4KSHB#materia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geogebra.org/m/uveguv6b" TargetMode="External"/><Relationship Id="rId2" Type="http://schemas.openxmlformats.org/officeDocument/2006/relationships/hyperlink" Target="https://www.geogebra.org/m/qbrxjgre" TargetMode="External"/><Relationship Id="rId1" Type="http://schemas.openxmlformats.org/officeDocument/2006/relationships/slideLayout" Target="../slideLayouts/slideLayout7.xml"/><Relationship Id="rId6" Type="http://schemas.openxmlformats.org/officeDocument/2006/relationships/hyperlink" Target="https://www.geogebra.org/m/J5A4KSHB#material/tcw2zbkh" TargetMode="External"/><Relationship Id="rId5" Type="http://schemas.openxmlformats.org/officeDocument/2006/relationships/hyperlink" Target="https://www.geogebra.org/m/J5A4KSHB#material/sdxs8fvm" TargetMode="External"/><Relationship Id="rId4" Type="http://schemas.openxmlformats.org/officeDocument/2006/relationships/hyperlink" Target="https://www.geogebra.org/m/mheqqkwz"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9.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1.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0.gstatic.com/images?q=tbn:ANd9GcRrAczmVrkNzxD-rSk0hfK_X_LYbHW95-dKHKtF5lL-MUlCS46V2A"/>
          <p:cNvPicPr>
            <a:picLocks noChangeAspect="1" noChangeArrowheads="1"/>
          </p:cNvPicPr>
          <p:nvPr/>
        </p:nvPicPr>
        <p:blipFill>
          <a:blip r:embed="rId2" cstate="email"/>
          <a:srcRect/>
          <a:stretch>
            <a:fillRect/>
          </a:stretch>
        </p:blipFill>
        <p:spPr bwMode="auto">
          <a:xfrm>
            <a:off x="971600" y="4221088"/>
            <a:ext cx="1835888" cy="1835888"/>
          </a:xfrm>
          <a:prstGeom prst="rect">
            <a:avLst/>
          </a:prstGeom>
          <a:ln>
            <a:noFill/>
          </a:ln>
          <a:effectLst>
            <a:outerShdw blurRad="190500" algn="tl" rotWithShape="0">
              <a:srgbClr val="000000">
                <a:alpha val="70000"/>
              </a:srgbClr>
            </a:outerShdw>
          </a:effectLst>
        </p:spPr>
      </p:pic>
      <p:sp>
        <p:nvSpPr>
          <p:cNvPr id="2" name="1 Título"/>
          <p:cNvSpPr>
            <a:spLocks noGrp="1"/>
          </p:cNvSpPr>
          <p:nvPr>
            <p:ph type="ctrTitle"/>
          </p:nvPr>
        </p:nvSpPr>
        <p:spPr/>
        <p:txBody>
          <a:bodyPr/>
          <a:lstStyle/>
          <a:p>
            <a:pPr algn="ctr"/>
            <a:r>
              <a:rPr lang="es-ES" dirty="0"/>
              <a:t>Ecuaciones y Sistemas</a:t>
            </a:r>
            <a:br>
              <a:rPr lang="es-ES" dirty="0"/>
            </a:br>
            <a:endParaRPr lang="es-ES" dirty="0"/>
          </a:p>
        </p:txBody>
      </p:sp>
      <p:pic>
        <p:nvPicPr>
          <p:cNvPr id="10242" name="Picture 2" descr="http://t1.gstatic.com/images?q=tbn:ANd9GcTyNp-g730DscQc5LQwifD4-eRWoyDYOOB8Wrs8mSiDhs9uAxmtgw"/>
          <p:cNvPicPr>
            <a:picLocks noChangeAspect="1" noChangeArrowheads="1"/>
          </p:cNvPicPr>
          <p:nvPr/>
        </p:nvPicPr>
        <p:blipFill>
          <a:blip r:embed="rId3" cstate="email"/>
          <a:srcRect/>
          <a:stretch>
            <a:fillRect/>
          </a:stretch>
        </p:blipFill>
        <p:spPr bwMode="auto">
          <a:xfrm>
            <a:off x="5004048" y="3888556"/>
            <a:ext cx="3623296" cy="256480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TIPOS DE ECUACIONES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0" name="Picture 2"/>
          <p:cNvPicPr>
            <a:picLocks noChangeAspect="1" noChangeArrowheads="1"/>
          </p:cNvPicPr>
          <p:nvPr/>
        </p:nvPicPr>
        <p:blipFill>
          <a:blip r:embed="rId2"/>
          <a:srcRect/>
          <a:stretch>
            <a:fillRect/>
          </a:stretch>
        </p:blipFill>
        <p:spPr bwMode="auto">
          <a:xfrm>
            <a:off x="714348" y="1285860"/>
            <a:ext cx="7521826" cy="2714644"/>
          </a:xfrm>
          <a:prstGeom prst="rect">
            <a:avLst/>
          </a:prstGeom>
          <a:noFill/>
          <a:ln w="9525">
            <a:noFill/>
            <a:miter lim="800000"/>
            <a:headEnd/>
            <a:tailEnd/>
          </a:ln>
          <a:effectLst/>
        </p:spPr>
      </p:pic>
      <p:sp>
        <p:nvSpPr>
          <p:cNvPr id="9" name="8 CuadroTexto"/>
          <p:cNvSpPr txBox="1"/>
          <p:nvPr/>
        </p:nvSpPr>
        <p:spPr>
          <a:xfrm>
            <a:off x="500034" y="714356"/>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104</a:t>
            </a:r>
          </a:p>
        </p:txBody>
      </p:sp>
      <p:pic>
        <p:nvPicPr>
          <p:cNvPr id="7171" name="Picture 3"/>
          <p:cNvPicPr>
            <a:picLocks noChangeAspect="1" noChangeArrowheads="1"/>
          </p:cNvPicPr>
          <p:nvPr/>
        </p:nvPicPr>
        <p:blipFill>
          <a:blip r:embed="rId3"/>
          <a:srcRect/>
          <a:stretch>
            <a:fillRect/>
          </a:stretch>
        </p:blipFill>
        <p:spPr bwMode="auto">
          <a:xfrm>
            <a:off x="1000100" y="4000504"/>
            <a:ext cx="6525492" cy="1659994"/>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RESOLUCIÓN POR TANTEO</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500034" y="714356"/>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105</a:t>
            </a:r>
          </a:p>
        </p:txBody>
      </p:sp>
      <p:pic>
        <p:nvPicPr>
          <p:cNvPr id="8194" name="Picture 2"/>
          <p:cNvPicPr>
            <a:picLocks noChangeAspect="1" noChangeArrowheads="1"/>
          </p:cNvPicPr>
          <p:nvPr/>
        </p:nvPicPr>
        <p:blipFill>
          <a:blip r:embed="rId2"/>
          <a:srcRect/>
          <a:stretch>
            <a:fillRect/>
          </a:stretch>
        </p:blipFill>
        <p:spPr bwMode="auto">
          <a:xfrm>
            <a:off x="785786" y="1428736"/>
            <a:ext cx="7573746" cy="435771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 name="Picture 2"/>
          <p:cNvPicPr>
            <a:picLocks noChangeAspect="1" noChangeArrowheads="1"/>
          </p:cNvPicPr>
          <p:nvPr/>
        </p:nvPicPr>
        <p:blipFill>
          <a:blip r:embed="rId2"/>
          <a:srcRect l="9876"/>
          <a:stretch>
            <a:fillRect/>
          </a:stretch>
        </p:blipFill>
        <p:spPr bwMode="auto">
          <a:xfrm>
            <a:off x="571472" y="1214422"/>
            <a:ext cx="7305166" cy="4562786"/>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Picture 2"/>
          <p:cNvPicPr>
            <a:picLocks noChangeAspect="1" noChangeArrowheads="1"/>
          </p:cNvPicPr>
          <p:nvPr/>
        </p:nvPicPr>
        <p:blipFill>
          <a:blip r:embed="rId2"/>
          <a:srcRect l="11555"/>
          <a:stretch>
            <a:fillRect/>
          </a:stretch>
        </p:blipFill>
        <p:spPr bwMode="auto">
          <a:xfrm>
            <a:off x="642910" y="1214422"/>
            <a:ext cx="6728439" cy="4714908"/>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0242" name="Picture 2"/>
          <p:cNvPicPr>
            <a:picLocks noChangeAspect="1" noChangeArrowheads="1"/>
          </p:cNvPicPr>
          <p:nvPr/>
        </p:nvPicPr>
        <p:blipFill>
          <a:blip r:embed="rId2"/>
          <a:srcRect/>
          <a:stretch>
            <a:fillRect/>
          </a:stretch>
        </p:blipFill>
        <p:spPr bwMode="auto">
          <a:xfrm>
            <a:off x="571472" y="1428736"/>
            <a:ext cx="5600082" cy="157163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extLst>
              <a:ext uri="{FF2B5EF4-FFF2-40B4-BE49-F238E27FC236}">
                <a16:creationId xmlns:a16="http://schemas.microsoft.com/office/drawing/2014/main" id="{6376FA2A-0259-AD4B-AFDB-4718821E5298}"/>
              </a:ext>
            </a:extLst>
          </p:cNvPr>
          <p:cNvPicPr>
            <a:picLocks noChangeAspect="1"/>
          </p:cNvPicPr>
          <p:nvPr/>
        </p:nvPicPr>
        <p:blipFill>
          <a:blip r:embed="rId2"/>
          <a:stretch>
            <a:fillRect/>
          </a:stretch>
        </p:blipFill>
        <p:spPr>
          <a:xfrm>
            <a:off x="1979712" y="1038778"/>
            <a:ext cx="5373216" cy="5373216"/>
          </a:xfrm>
          <a:prstGeom prst="rect">
            <a:avLst/>
          </a:prstGeom>
        </p:spPr>
      </p:pic>
      <p:sp>
        <p:nvSpPr>
          <p:cNvPr id="7" name="3 CuadroTexto">
            <a:extLst>
              <a:ext uri="{FF2B5EF4-FFF2-40B4-BE49-F238E27FC236}">
                <a16:creationId xmlns:a16="http://schemas.microsoft.com/office/drawing/2014/main" id="{79765B0D-8DC5-9F41-90C9-55E7B3F7C937}"/>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Tree>
    <p:extLst>
      <p:ext uri="{BB962C8B-B14F-4D97-AF65-F5344CB8AC3E}">
        <p14:creationId xmlns:p14="http://schemas.microsoft.com/office/powerpoint/2010/main" val="3869181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1266" name="Picture 2"/>
          <p:cNvPicPr>
            <a:picLocks noChangeAspect="1" noChangeArrowheads="1"/>
          </p:cNvPicPr>
          <p:nvPr/>
        </p:nvPicPr>
        <p:blipFill>
          <a:blip r:embed="rId2"/>
          <a:srcRect/>
          <a:stretch>
            <a:fillRect/>
          </a:stretch>
        </p:blipFill>
        <p:spPr bwMode="auto">
          <a:xfrm>
            <a:off x="500034" y="1428736"/>
            <a:ext cx="5394943" cy="121444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2290" name="Picture 2"/>
          <p:cNvPicPr>
            <a:picLocks noChangeAspect="1" noChangeArrowheads="1"/>
          </p:cNvPicPr>
          <p:nvPr/>
        </p:nvPicPr>
        <p:blipFill>
          <a:blip r:embed="rId2"/>
          <a:srcRect/>
          <a:stretch>
            <a:fillRect/>
          </a:stretch>
        </p:blipFill>
        <p:spPr bwMode="auto">
          <a:xfrm>
            <a:off x="469810" y="1428736"/>
            <a:ext cx="5888140" cy="1146754"/>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3314" name="Picture 2"/>
          <p:cNvPicPr>
            <a:picLocks noChangeAspect="1" noChangeArrowheads="1"/>
          </p:cNvPicPr>
          <p:nvPr/>
        </p:nvPicPr>
        <p:blipFill>
          <a:blip r:embed="rId2"/>
          <a:srcRect/>
          <a:stretch>
            <a:fillRect/>
          </a:stretch>
        </p:blipFill>
        <p:spPr bwMode="auto">
          <a:xfrm>
            <a:off x="500033" y="1500174"/>
            <a:ext cx="6477045" cy="1143008"/>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4338" name="Picture 2"/>
          <p:cNvPicPr>
            <a:picLocks noChangeAspect="1" noChangeArrowheads="1"/>
          </p:cNvPicPr>
          <p:nvPr/>
        </p:nvPicPr>
        <p:blipFill>
          <a:blip r:embed="rId2"/>
          <a:srcRect/>
          <a:stretch>
            <a:fillRect/>
          </a:stretch>
        </p:blipFill>
        <p:spPr bwMode="auto">
          <a:xfrm>
            <a:off x="500034" y="1500174"/>
            <a:ext cx="3340441" cy="1000132"/>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aphicFrame>
        <p:nvGraphicFramePr>
          <p:cNvPr id="6" name="5 Tabla"/>
          <p:cNvGraphicFramePr>
            <a:graphicFrameLocks noGrp="1"/>
          </p:cNvGraphicFramePr>
          <p:nvPr/>
        </p:nvGraphicFramePr>
        <p:xfrm>
          <a:off x="500034" y="482841"/>
          <a:ext cx="8215370" cy="4384810"/>
        </p:xfrm>
        <a:graphic>
          <a:graphicData uri="http://schemas.openxmlformats.org/drawingml/2006/table">
            <a:tbl>
              <a:tblPr/>
              <a:tblGrid>
                <a:gridCol w="8215370">
                  <a:extLst>
                    <a:ext uri="{9D8B030D-6E8A-4147-A177-3AD203B41FA5}">
                      <a16:colId xmlns:a16="http://schemas.microsoft.com/office/drawing/2014/main" val="20000"/>
                    </a:ext>
                  </a:extLst>
                </a:gridCol>
              </a:tblGrid>
              <a:tr h="331685">
                <a:tc>
                  <a:txBody>
                    <a:bodyPr/>
                    <a:lstStyle/>
                    <a:p>
                      <a:pPr algn="ctr">
                        <a:lnSpc>
                          <a:spcPct val="115000"/>
                        </a:lnSpc>
                        <a:spcAft>
                          <a:spcPts val="0"/>
                        </a:spcAft>
                      </a:pPr>
                      <a:r>
                        <a:rPr lang="es-ES" sz="1800" b="1" dirty="0">
                          <a:solidFill>
                            <a:schemeClr val="bg2">
                              <a:lumMod val="75000"/>
                            </a:schemeClr>
                          </a:solidFill>
                          <a:latin typeface="Calibri"/>
                          <a:ea typeface="Times New Roman"/>
                          <a:cs typeface="Times New Roman"/>
                        </a:rPr>
                        <a:t>Estándares - Examen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0183">
                <a:tc>
                  <a:txBody>
                    <a:bodyPr/>
                    <a:lstStyle/>
                    <a:p>
                      <a:pPr algn="just">
                        <a:lnSpc>
                          <a:spcPct val="115000"/>
                        </a:lnSpc>
                        <a:spcAft>
                          <a:spcPts val="0"/>
                        </a:spcAft>
                      </a:pPr>
                      <a:r>
                        <a:rPr lang="es-ES" sz="3200">
                          <a:solidFill>
                            <a:srgbClr val="000000"/>
                          </a:solidFill>
                          <a:latin typeface="Calibri"/>
                          <a:ea typeface="Times New Roman"/>
                          <a:cs typeface="Times New Roman"/>
                        </a:rPr>
                        <a:t>B2.C4.1. Realiza operaciones con polinomios.</a:t>
                      </a:r>
                      <a:endParaRPr lang="es-ES" sz="3200">
                        <a:latin typeface="Calibri"/>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688133">
                <a:tc>
                  <a:txBody>
                    <a:bodyPr/>
                    <a:lstStyle/>
                    <a:p>
                      <a:pPr>
                        <a:lnSpc>
                          <a:spcPct val="115000"/>
                        </a:lnSpc>
                        <a:spcAft>
                          <a:spcPts val="0"/>
                        </a:spcAft>
                      </a:pPr>
                      <a:r>
                        <a:rPr lang="es-ES" sz="3200">
                          <a:solidFill>
                            <a:srgbClr val="000000"/>
                          </a:solidFill>
                          <a:latin typeface="Calibri"/>
                          <a:ea typeface="Times New Roman"/>
                          <a:cs typeface="Times New Roman"/>
                        </a:rPr>
                        <a:t>B2.C4.2. Conoce y utiliza los productos notables.</a:t>
                      </a:r>
                      <a:endParaRPr lang="es-ES" sz="3200">
                        <a:latin typeface="Calibri"/>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112650">
                <a:tc>
                  <a:txBody>
                    <a:bodyPr/>
                    <a:lstStyle/>
                    <a:p>
                      <a:pPr algn="just">
                        <a:lnSpc>
                          <a:spcPct val="115000"/>
                        </a:lnSpc>
                        <a:spcAft>
                          <a:spcPts val="0"/>
                        </a:spcAft>
                      </a:pPr>
                      <a:r>
                        <a:rPr lang="es-ES" sz="3200">
                          <a:solidFill>
                            <a:srgbClr val="000000"/>
                          </a:solidFill>
                          <a:latin typeface="Calibri"/>
                          <a:ea typeface="Times New Roman"/>
                          <a:cs typeface="Times New Roman"/>
                        </a:rPr>
                        <a:t>B2.C4.3. Factoriza polinomios con la regla de Ruffini, identidades notables y factor común. </a:t>
                      </a:r>
                      <a:endParaRPr lang="es-ES" sz="3200">
                        <a:latin typeface="Calibri"/>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1570">
                <a:tc>
                  <a:txBody>
                    <a:bodyPr/>
                    <a:lstStyle/>
                    <a:p>
                      <a:pPr algn="just">
                        <a:lnSpc>
                          <a:spcPct val="115000"/>
                        </a:lnSpc>
                        <a:spcAft>
                          <a:spcPts val="0"/>
                        </a:spcAft>
                      </a:pPr>
                      <a:r>
                        <a:rPr lang="es-ES" sz="3200" dirty="0">
                          <a:solidFill>
                            <a:srgbClr val="000000"/>
                          </a:solidFill>
                          <a:latin typeface="Calibri"/>
                          <a:ea typeface="Times New Roman"/>
                          <a:cs typeface="Times New Roman"/>
                        </a:rPr>
                        <a:t>B2.C5.1. Lenguaje Algebraico. Resuelve problemas de ecuaciones y sistemas de ecuaciones. </a:t>
                      </a:r>
                      <a:endParaRPr lang="es-ES" sz="3200" dirty="0">
                        <a:latin typeface="Calibri"/>
                        <a:ea typeface="Times New Roman"/>
                        <a:cs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5362" name="Picture 2"/>
          <p:cNvPicPr>
            <a:picLocks noChangeAspect="1" noChangeArrowheads="1"/>
          </p:cNvPicPr>
          <p:nvPr/>
        </p:nvPicPr>
        <p:blipFill>
          <a:blip r:embed="rId2"/>
          <a:srcRect/>
          <a:stretch>
            <a:fillRect/>
          </a:stretch>
        </p:blipFill>
        <p:spPr bwMode="auto">
          <a:xfrm>
            <a:off x="714348" y="1500174"/>
            <a:ext cx="3845045" cy="107157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6386" name="Picture 2"/>
          <p:cNvPicPr>
            <a:picLocks noChangeAspect="1" noChangeArrowheads="1"/>
          </p:cNvPicPr>
          <p:nvPr/>
        </p:nvPicPr>
        <p:blipFill>
          <a:blip r:embed="rId2"/>
          <a:srcRect/>
          <a:stretch>
            <a:fillRect/>
          </a:stretch>
        </p:blipFill>
        <p:spPr bwMode="auto">
          <a:xfrm>
            <a:off x="571472" y="1428736"/>
            <a:ext cx="5364116" cy="142876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7410" name="Picture 2"/>
          <p:cNvPicPr>
            <a:picLocks noChangeAspect="1" noChangeArrowheads="1"/>
          </p:cNvPicPr>
          <p:nvPr/>
        </p:nvPicPr>
        <p:blipFill>
          <a:blip r:embed="rId2"/>
          <a:srcRect/>
          <a:stretch>
            <a:fillRect/>
          </a:stretch>
        </p:blipFill>
        <p:spPr bwMode="auto">
          <a:xfrm>
            <a:off x="500034" y="1500174"/>
            <a:ext cx="6146364" cy="1143008"/>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8434" name="Picture 2"/>
          <p:cNvPicPr>
            <a:picLocks noChangeAspect="1" noChangeArrowheads="1"/>
          </p:cNvPicPr>
          <p:nvPr/>
        </p:nvPicPr>
        <p:blipFill>
          <a:blip r:embed="rId2"/>
          <a:srcRect/>
          <a:stretch>
            <a:fillRect/>
          </a:stretch>
        </p:blipFill>
        <p:spPr bwMode="auto">
          <a:xfrm>
            <a:off x="500033" y="1428736"/>
            <a:ext cx="6334169" cy="142876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19458" name="Picture 2"/>
          <p:cNvPicPr>
            <a:picLocks noChangeAspect="1" noChangeArrowheads="1"/>
          </p:cNvPicPr>
          <p:nvPr/>
        </p:nvPicPr>
        <p:blipFill>
          <a:blip r:embed="rId2"/>
          <a:srcRect/>
          <a:stretch>
            <a:fillRect/>
          </a:stretch>
        </p:blipFill>
        <p:spPr bwMode="auto">
          <a:xfrm>
            <a:off x="642910" y="1500174"/>
            <a:ext cx="7050931" cy="107157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20482" name="Picture 2"/>
          <p:cNvPicPr>
            <a:picLocks noChangeAspect="1" noChangeArrowheads="1"/>
          </p:cNvPicPr>
          <p:nvPr/>
        </p:nvPicPr>
        <p:blipFill>
          <a:blip r:embed="rId2"/>
          <a:srcRect/>
          <a:stretch>
            <a:fillRect/>
          </a:stretch>
        </p:blipFill>
        <p:spPr bwMode="auto">
          <a:xfrm>
            <a:off x="642910" y="1500174"/>
            <a:ext cx="4532486" cy="121444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 name="8 CuadroTexto"/>
          <p:cNvSpPr txBox="1"/>
          <p:nvPr/>
        </p:nvSpPr>
        <p:spPr>
          <a:xfrm>
            <a:off x="428596" y="785794"/>
            <a:ext cx="17145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2400" b="1" dirty="0" err="1">
                <a:solidFill>
                  <a:schemeClr val="bg1"/>
                </a:solidFill>
              </a:rPr>
              <a:t>Pag</a:t>
            </a:r>
            <a:r>
              <a:rPr lang="es-ES" sz="2400" b="1" dirty="0">
                <a:solidFill>
                  <a:schemeClr val="bg1"/>
                </a:solidFill>
              </a:rPr>
              <a:t>. 107</a:t>
            </a:r>
          </a:p>
        </p:txBody>
      </p:sp>
      <p:pic>
        <p:nvPicPr>
          <p:cNvPr id="21506" name="Picture 2"/>
          <p:cNvPicPr>
            <a:picLocks noChangeAspect="1" noChangeArrowheads="1"/>
          </p:cNvPicPr>
          <p:nvPr/>
        </p:nvPicPr>
        <p:blipFill>
          <a:blip r:embed="rId2"/>
          <a:srcRect/>
          <a:stretch>
            <a:fillRect/>
          </a:stretch>
        </p:blipFill>
        <p:spPr bwMode="auto">
          <a:xfrm>
            <a:off x="500034" y="1571612"/>
            <a:ext cx="7739566" cy="1285884"/>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ANÓMALAS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218" name="Picture 2"/>
          <p:cNvPicPr>
            <a:picLocks noChangeAspect="1" noChangeArrowheads="1"/>
          </p:cNvPicPr>
          <p:nvPr/>
        </p:nvPicPr>
        <p:blipFill>
          <a:blip r:embed="rId2"/>
          <a:srcRect b="53333"/>
          <a:stretch>
            <a:fillRect/>
          </a:stretch>
        </p:blipFill>
        <p:spPr bwMode="auto">
          <a:xfrm>
            <a:off x="500034" y="1357298"/>
            <a:ext cx="8014136" cy="1000132"/>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2"/>
          <a:srcRect t="43333"/>
          <a:stretch>
            <a:fillRect/>
          </a:stretch>
        </p:blipFill>
        <p:spPr bwMode="auto">
          <a:xfrm>
            <a:off x="571472" y="2857496"/>
            <a:ext cx="8014136" cy="121444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Picture 2" descr="http://2.bp.blogspot.com/-8krU7XRn3Bk/UKPZ2eNhUII/AAAAAAAAAE4/LN_rT2C9qHM/s1600/3563479976_2cfc83c4fd_o.jpg"/>
          <p:cNvPicPr>
            <a:picLocks noChangeAspect="1" noChangeArrowheads="1"/>
          </p:cNvPicPr>
          <p:nvPr/>
        </p:nvPicPr>
        <p:blipFill>
          <a:blip r:embed="rId2" cstate="print"/>
          <a:srcRect/>
          <a:stretch>
            <a:fillRect/>
          </a:stretch>
        </p:blipFill>
        <p:spPr bwMode="auto">
          <a:xfrm>
            <a:off x="2555776" y="2486039"/>
            <a:ext cx="4114800" cy="3086101"/>
          </a:xfrm>
          <a:prstGeom prst="rect">
            <a:avLst/>
          </a:prstGeom>
          <a:noFill/>
        </p:spPr>
      </p:pic>
      <p:pic>
        <p:nvPicPr>
          <p:cNvPr id="3" name="Picture 2"/>
          <p:cNvPicPr>
            <a:picLocks noChangeAspect="1" noChangeArrowheads="1"/>
          </p:cNvPicPr>
          <p:nvPr/>
        </p:nvPicPr>
        <p:blipFill>
          <a:blip r:embed="rId3"/>
          <a:srcRect/>
          <a:stretch>
            <a:fillRect/>
          </a:stretch>
        </p:blipFill>
        <p:spPr bwMode="auto">
          <a:xfrm>
            <a:off x="2143108" y="1357298"/>
            <a:ext cx="4918004" cy="71914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Imagen 4">
            <a:extLst>
              <a:ext uri="{FF2B5EF4-FFF2-40B4-BE49-F238E27FC236}">
                <a16:creationId xmlns:a16="http://schemas.microsoft.com/office/drawing/2014/main" id="{88FF146C-479F-ED4A-BD5E-42791697D699}"/>
              </a:ext>
            </a:extLst>
          </p:cNvPr>
          <p:cNvPicPr>
            <a:picLocks noChangeAspect="1"/>
          </p:cNvPicPr>
          <p:nvPr/>
        </p:nvPicPr>
        <p:blipFill>
          <a:blip r:embed="rId2"/>
          <a:stretch>
            <a:fillRect/>
          </a:stretch>
        </p:blipFill>
        <p:spPr>
          <a:xfrm>
            <a:off x="2028267" y="1268760"/>
            <a:ext cx="5087466" cy="5108021"/>
          </a:xfrm>
          <a:prstGeom prst="rect">
            <a:avLst/>
          </a:prstGeom>
        </p:spPr>
      </p:pic>
    </p:spTree>
    <p:extLst>
      <p:ext uri="{BB962C8B-B14F-4D97-AF65-F5344CB8AC3E}">
        <p14:creationId xmlns:p14="http://schemas.microsoft.com/office/powerpoint/2010/main" val="4245341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Introducción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 name="Picture 2"/>
          <p:cNvPicPr>
            <a:picLocks noChangeAspect="1" noChangeArrowheads="1"/>
          </p:cNvPicPr>
          <p:nvPr/>
        </p:nvPicPr>
        <p:blipFill>
          <a:blip r:embed="rId2"/>
          <a:srcRect/>
          <a:stretch>
            <a:fillRect/>
          </a:stretch>
        </p:blipFill>
        <p:spPr bwMode="auto">
          <a:xfrm>
            <a:off x="5429256" y="2714620"/>
            <a:ext cx="2876550" cy="3390900"/>
          </a:xfrm>
          <a:prstGeom prst="rect">
            <a:avLst/>
          </a:prstGeom>
          <a:ln>
            <a:noFill/>
          </a:ln>
          <a:effectLst>
            <a:outerShdw blurRad="292100" dist="139700" dir="2700000" algn="tl" rotWithShape="0">
              <a:srgbClr val="333333">
                <a:alpha val="65000"/>
              </a:srgbClr>
            </a:outerShdw>
          </a:effectLst>
        </p:spPr>
      </p:pic>
      <p:pic>
        <p:nvPicPr>
          <p:cNvPr id="5" name="Picture 3"/>
          <p:cNvPicPr>
            <a:picLocks noChangeAspect="1" noChangeArrowheads="1"/>
          </p:cNvPicPr>
          <p:nvPr/>
        </p:nvPicPr>
        <p:blipFill>
          <a:blip r:embed="rId3"/>
          <a:srcRect/>
          <a:stretch>
            <a:fillRect/>
          </a:stretch>
        </p:blipFill>
        <p:spPr bwMode="auto">
          <a:xfrm>
            <a:off x="785785" y="1357298"/>
            <a:ext cx="7302169" cy="1000132"/>
          </a:xfrm>
          <a:prstGeom prst="rect">
            <a:avLst/>
          </a:prstGeom>
          <a:ln>
            <a:noFill/>
          </a:ln>
          <a:effectLst>
            <a:outerShdw blurRad="292100" dist="139700" dir="2700000" algn="tl" rotWithShape="0">
              <a:srgbClr val="333333">
                <a:alpha val="65000"/>
              </a:srgbClr>
            </a:outerShdw>
          </a:effectLst>
        </p:spPr>
      </p:pic>
      <p:sp>
        <p:nvSpPr>
          <p:cNvPr id="8" name="7 CuadroTexto"/>
          <p:cNvSpPr txBox="1"/>
          <p:nvPr/>
        </p:nvSpPr>
        <p:spPr>
          <a:xfrm>
            <a:off x="714348" y="928670"/>
            <a:ext cx="2928958" cy="369332"/>
          </a:xfrm>
          <a:prstGeom prst="rect">
            <a:avLst/>
          </a:prstGeom>
          <a:noFill/>
        </p:spPr>
        <p:txBody>
          <a:bodyPr wrap="square" rtlCol="0">
            <a:spAutoFit/>
          </a:bodyPr>
          <a:lstStyle/>
          <a:p>
            <a:r>
              <a:rPr lang="es-ES" b="1" u="sng" dirty="0">
                <a:solidFill>
                  <a:schemeClr val="bg1"/>
                </a:solidFill>
              </a:rPr>
              <a:t>Primeras Ecuaciones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0F6A01F4-EB8C-89C6-26E6-DA61A57318BA}"/>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1. MOVIMIENTO RECTILÍNEO UNIFORMEMENTE ACELERADO (MRUA)</a:t>
            </a:r>
          </a:p>
        </p:txBody>
      </p:sp>
      <p:sp>
        <p:nvSpPr>
          <p:cNvPr id="5" name="CuadroTexto 4">
            <a:extLst>
              <a:ext uri="{FF2B5EF4-FFF2-40B4-BE49-F238E27FC236}">
                <a16:creationId xmlns:a16="http://schemas.microsoft.com/office/drawing/2014/main" id="{E7E50941-C4E1-1BBA-DC1E-BE0BB5AF042A}"/>
              </a:ext>
            </a:extLst>
          </p:cNvPr>
          <p:cNvSpPr txBox="1"/>
          <p:nvPr/>
        </p:nvSpPr>
        <p:spPr>
          <a:xfrm>
            <a:off x="539552" y="1761649"/>
            <a:ext cx="8064896" cy="923330"/>
          </a:xfrm>
          <a:prstGeom prst="rect">
            <a:avLst/>
          </a:prstGeom>
          <a:noFill/>
        </p:spPr>
        <p:txBody>
          <a:bodyPr wrap="square">
            <a:spAutoFit/>
          </a:bodyPr>
          <a:lstStyle/>
          <a:p>
            <a:r>
              <a:rPr lang="es-ES" b="0" i="0" u="none" strike="noStrike" dirty="0">
                <a:solidFill>
                  <a:srgbClr val="212529"/>
                </a:solidFill>
                <a:effectLst/>
                <a:latin typeface="Open Sans" panose="020F0502020204030204" pitchFamily="34" charset="0"/>
              </a:rPr>
              <a:t>Un cuerpo realizar un MRUA cuando su </a:t>
            </a:r>
            <a:r>
              <a:rPr lang="es-ES" b="1" i="1" dirty="0">
                <a:solidFill>
                  <a:srgbClr val="212529"/>
                </a:solidFill>
                <a:latin typeface="Open Sans" panose="020B0606030504020204" pitchFamily="34" charset="0"/>
                <a:hlinkClick r:id="rId2" tooltip="Linea geométrica que un cuerpo describe en su movimiento">
                  <a:extLst>
                    <a:ext uri="{A12FA001-AC4F-418D-AE19-62706E023703}">
                      <ahyp:hlinkClr xmlns:ahyp="http://schemas.microsoft.com/office/drawing/2018/hyperlinkcolor" val="tx"/>
                    </a:ext>
                  </a:extLst>
                </a:hlinkClick>
              </a:rPr>
              <a:t>trayectoria</a:t>
            </a:r>
            <a:r>
              <a:rPr lang="es-ES" b="1" i="1" dirty="0">
                <a:solidFill>
                  <a:srgbClr val="212529"/>
                </a:solidFill>
                <a:latin typeface="Open Sans" panose="020B0606030504020204" pitchFamily="34" charset="0"/>
              </a:rPr>
              <a:t> e</a:t>
            </a:r>
            <a:r>
              <a:rPr lang="es-ES" b="1" i="1" u="none" strike="noStrike" dirty="0">
                <a:solidFill>
                  <a:srgbClr val="212529"/>
                </a:solidFill>
                <a:effectLst/>
                <a:latin typeface="Open Sans" panose="020B0606030504020204" pitchFamily="34" charset="0"/>
              </a:rPr>
              <a:t>s una línea recta</a:t>
            </a:r>
            <a:r>
              <a:rPr lang="es-ES" b="0" i="0" u="none" strike="noStrike" dirty="0">
                <a:solidFill>
                  <a:srgbClr val="212529"/>
                </a:solidFill>
                <a:effectLst/>
                <a:latin typeface="Open Sans" panose="020B0606030504020204" pitchFamily="34" charset="0"/>
              </a:rPr>
              <a:t> y su </a:t>
            </a:r>
            <a:r>
              <a:rPr lang="es-ES" b="1" i="1" u="none" strike="noStrike" dirty="0">
                <a:solidFill>
                  <a:srgbClr val="212529"/>
                </a:solidFill>
                <a:effectLst/>
                <a:latin typeface="Open Sans" panose="020B0606030504020204" pitchFamily="34" charset="0"/>
              </a:rPr>
              <a:t>aceleración es constante y distinta de 0</a:t>
            </a:r>
            <a:r>
              <a:rPr lang="es-ES" b="0" i="0" u="none" strike="noStrike" dirty="0">
                <a:solidFill>
                  <a:srgbClr val="212529"/>
                </a:solidFill>
                <a:effectLst/>
                <a:latin typeface="Open Sans" panose="020B0606030504020204" pitchFamily="34" charset="0"/>
              </a:rPr>
              <a:t>. Esto implica que</a:t>
            </a:r>
            <a:r>
              <a:rPr lang="es-ES" b="0" i="1" u="none" strike="noStrike" dirty="0">
                <a:solidFill>
                  <a:srgbClr val="212529"/>
                </a:solidFill>
                <a:effectLst/>
                <a:latin typeface="Open Sans" panose="020B0606030504020204" pitchFamily="34" charset="0"/>
              </a:rPr>
              <a:t> la velocidad aumenta o disminuye de manera uniforme</a:t>
            </a:r>
            <a:r>
              <a:rPr lang="es-ES" b="0" i="0" u="none" strike="noStrike" dirty="0">
                <a:solidFill>
                  <a:srgbClr val="212529"/>
                </a:solidFill>
                <a:effectLst/>
                <a:latin typeface="Open Sans" panose="020B0606030504020204" pitchFamily="34" charset="0"/>
              </a:rPr>
              <a:t>.</a:t>
            </a:r>
            <a:endParaRPr lang="es-ES" dirty="0"/>
          </a:p>
        </p:txBody>
      </p:sp>
      <p:pic>
        <p:nvPicPr>
          <p:cNvPr id="6" name="Imagen 5">
            <a:extLst>
              <a:ext uri="{FF2B5EF4-FFF2-40B4-BE49-F238E27FC236}">
                <a16:creationId xmlns:a16="http://schemas.microsoft.com/office/drawing/2014/main" id="{4BCB5CF0-59CC-C31E-F45D-03F6C72B29C1}"/>
              </a:ext>
            </a:extLst>
          </p:cNvPr>
          <p:cNvPicPr>
            <a:picLocks noChangeAspect="1"/>
          </p:cNvPicPr>
          <p:nvPr/>
        </p:nvPicPr>
        <p:blipFill>
          <a:blip r:embed="rId3"/>
          <a:stretch>
            <a:fillRect/>
          </a:stretch>
        </p:blipFill>
        <p:spPr>
          <a:xfrm>
            <a:off x="755576" y="3166593"/>
            <a:ext cx="3435569" cy="2232248"/>
          </a:xfrm>
          <a:prstGeom prst="rect">
            <a:avLst/>
          </a:prstGeom>
        </p:spPr>
      </p:pic>
      <p:sp>
        <p:nvSpPr>
          <p:cNvPr id="7" name="CuadroTexto 6">
            <a:extLst>
              <a:ext uri="{FF2B5EF4-FFF2-40B4-BE49-F238E27FC236}">
                <a16:creationId xmlns:a16="http://schemas.microsoft.com/office/drawing/2014/main" id="{C6F404AA-3308-E88A-F5D0-C4DD2DBD4CBE}"/>
              </a:ext>
            </a:extLst>
          </p:cNvPr>
          <p:cNvSpPr txBox="1"/>
          <p:nvPr/>
        </p:nvSpPr>
        <p:spPr>
          <a:xfrm>
            <a:off x="4644008" y="3082388"/>
            <a:ext cx="4032448" cy="1200329"/>
          </a:xfrm>
          <a:prstGeom prst="rect">
            <a:avLst/>
          </a:prstGeom>
          <a:noFill/>
        </p:spPr>
        <p:txBody>
          <a:bodyPr wrap="square">
            <a:spAutoFit/>
          </a:bodyPr>
          <a:lstStyle/>
          <a:p>
            <a:r>
              <a:rPr lang="es-ES" b="0" i="0" u="none" strike="noStrike" dirty="0">
                <a:solidFill>
                  <a:srgbClr val="212529"/>
                </a:solidFill>
                <a:effectLst/>
                <a:latin typeface="Open Sans" panose="020F0502020204030204" pitchFamily="34" charset="0"/>
              </a:rPr>
              <a:t>V</a:t>
            </a:r>
            <a:r>
              <a:rPr lang="es-ES" b="0" i="0" u="none" strike="noStrike" baseline="-25000" dirty="0">
                <a:solidFill>
                  <a:srgbClr val="212529"/>
                </a:solidFill>
                <a:effectLst/>
                <a:latin typeface="Open Sans" panose="020F0502020204030204" pitchFamily="34" charset="0"/>
              </a:rPr>
              <a:t>0</a:t>
            </a:r>
            <a:r>
              <a:rPr lang="es-ES" b="0" i="0" u="none" strike="noStrike" dirty="0">
                <a:solidFill>
                  <a:srgbClr val="212529"/>
                </a:solidFill>
                <a:effectLst/>
                <a:latin typeface="Open Sans" panose="020F0502020204030204" pitchFamily="34" charset="0"/>
              </a:rPr>
              <a:t> – velocidad inicial</a:t>
            </a:r>
          </a:p>
          <a:p>
            <a:r>
              <a:rPr lang="es-ES" dirty="0">
                <a:solidFill>
                  <a:srgbClr val="212529"/>
                </a:solidFill>
                <a:latin typeface="Open Sans" panose="020F0502020204030204" pitchFamily="34" charset="0"/>
              </a:rPr>
              <a:t>x</a:t>
            </a:r>
            <a:r>
              <a:rPr lang="es-ES" baseline="-25000" dirty="0">
                <a:solidFill>
                  <a:srgbClr val="212529"/>
                </a:solidFill>
                <a:latin typeface="Open Sans" panose="020F0502020204030204" pitchFamily="34" charset="0"/>
              </a:rPr>
              <a:t>0</a:t>
            </a:r>
            <a:r>
              <a:rPr lang="es-ES" dirty="0">
                <a:solidFill>
                  <a:srgbClr val="212529"/>
                </a:solidFill>
                <a:latin typeface="Open Sans" panose="020F0502020204030204" pitchFamily="34" charset="0"/>
              </a:rPr>
              <a:t> – espacio inicial</a:t>
            </a:r>
          </a:p>
          <a:p>
            <a:r>
              <a:rPr lang="es-ES" dirty="0">
                <a:solidFill>
                  <a:srgbClr val="212529"/>
                </a:solidFill>
                <a:latin typeface="Open Sans" panose="020F0502020204030204" pitchFamily="34" charset="0"/>
              </a:rPr>
              <a:t>a  - aceleración</a:t>
            </a:r>
          </a:p>
          <a:p>
            <a:r>
              <a:rPr lang="es-ES" dirty="0">
                <a:solidFill>
                  <a:srgbClr val="212529"/>
                </a:solidFill>
                <a:latin typeface="Open Sans" panose="020F0502020204030204" pitchFamily="34" charset="0"/>
              </a:rPr>
              <a:t>t  - tiempo</a:t>
            </a:r>
            <a:endParaRPr lang="es-ES" dirty="0"/>
          </a:p>
        </p:txBody>
      </p:sp>
      <p:sp>
        <p:nvSpPr>
          <p:cNvPr id="8" name="CuadroTexto 7">
            <a:extLst>
              <a:ext uri="{FF2B5EF4-FFF2-40B4-BE49-F238E27FC236}">
                <a16:creationId xmlns:a16="http://schemas.microsoft.com/office/drawing/2014/main" id="{4E4225DB-F84F-E19C-5870-A51B716F1246}"/>
              </a:ext>
            </a:extLst>
          </p:cNvPr>
          <p:cNvSpPr txBox="1"/>
          <p:nvPr/>
        </p:nvSpPr>
        <p:spPr>
          <a:xfrm>
            <a:off x="1196972" y="2839314"/>
            <a:ext cx="2552775" cy="369332"/>
          </a:xfrm>
          <a:prstGeom prst="rect">
            <a:avLst/>
          </a:prstGeom>
          <a:noFill/>
        </p:spPr>
        <p:txBody>
          <a:bodyPr wrap="square">
            <a:spAutoFit/>
          </a:bodyPr>
          <a:lstStyle/>
          <a:p>
            <a:r>
              <a:rPr lang="es-ES" b="1" i="0" u="sng" strike="noStrike" dirty="0">
                <a:solidFill>
                  <a:srgbClr val="212529"/>
                </a:solidFill>
                <a:effectLst/>
                <a:latin typeface="Open Sans" panose="020F0502020204030204" pitchFamily="34" charset="0"/>
              </a:rPr>
              <a:t>Fórmulas del MRUA</a:t>
            </a:r>
            <a:endParaRPr lang="es-ES" b="1" u="sng" dirty="0"/>
          </a:p>
        </p:txBody>
      </p:sp>
      <p:sp>
        <p:nvSpPr>
          <p:cNvPr id="9" name="CuadroTexto 8">
            <a:extLst>
              <a:ext uri="{FF2B5EF4-FFF2-40B4-BE49-F238E27FC236}">
                <a16:creationId xmlns:a16="http://schemas.microsoft.com/office/drawing/2014/main" id="{AEE6EA36-A20A-704E-EF1F-190CED4C8CF1}"/>
              </a:ext>
            </a:extLst>
          </p:cNvPr>
          <p:cNvSpPr txBox="1"/>
          <p:nvPr/>
        </p:nvSpPr>
        <p:spPr>
          <a:xfrm>
            <a:off x="3749746" y="4798776"/>
            <a:ext cx="4854701" cy="1200329"/>
          </a:xfrm>
          <a:prstGeom prst="rect">
            <a:avLst/>
          </a:prstGeom>
          <a:noFill/>
          <a:ln>
            <a:solidFill>
              <a:srgbClr val="C00000"/>
            </a:solidFill>
          </a:ln>
        </p:spPr>
        <p:txBody>
          <a:bodyPr wrap="square">
            <a:spAutoFit/>
          </a:bodyPr>
          <a:lstStyle/>
          <a:p>
            <a:r>
              <a:rPr lang="es-ES" b="1" i="0" u="sng" strike="noStrike" dirty="0">
                <a:solidFill>
                  <a:srgbClr val="212529"/>
                </a:solidFill>
                <a:effectLst/>
                <a:latin typeface="Open Sans" panose="020F0502020204030204" pitchFamily="34" charset="0"/>
              </a:rPr>
              <a:t>Ejemplos: </a:t>
            </a:r>
            <a:r>
              <a:rPr lang="es-ES" b="0" i="0" u="none" strike="noStrike" dirty="0">
                <a:solidFill>
                  <a:srgbClr val="212529"/>
                </a:solidFill>
                <a:effectLst/>
                <a:latin typeface="Open Sans" panose="020F0502020204030204" pitchFamily="34" charset="0"/>
              </a:rPr>
              <a:t>Un objeto que dejamos caer, un esquiador que desciende en línea recta antes de saltar, un motorista que frena de golpe para no chocar, …</a:t>
            </a:r>
            <a:endParaRPr lang="es-ES" dirty="0"/>
          </a:p>
        </p:txBody>
      </p:sp>
    </p:spTree>
    <p:extLst>
      <p:ext uri="{BB962C8B-B14F-4D97-AF65-F5344CB8AC3E}">
        <p14:creationId xmlns:p14="http://schemas.microsoft.com/office/powerpoint/2010/main" val="454839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820171A-A87B-4E80-75B8-11CCB177EF6C}"/>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2. Objeto en caída libre</a:t>
            </a:r>
          </a:p>
        </p:txBody>
      </p:sp>
      <p:sp>
        <p:nvSpPr>
          <p:cNvPr id="3" name="CuadroTexto 2">
            <a:extLst>
              <a:ext uri="{FF2B5EF4-FFF2-40B4-BE49-F238E27FC236}">
                <a16:creationId xmlns:a16="http://schemas.microsoft.com/office/drawing/2014/main" id="{368572BE-BA1D-0D13-4DCF-5B37C53C35A9}"/>
              </a:ext>
            </a:extLst>
          </p:cNvPr>
          <p:cNvSpPr txBox="1"/>
          <p:nvPr/>
        </p:nvSpPr>
        <p:spPr>
          <a:xfrm>
            <a:off x="539552" y="1761649"/>
            <a:ext cx="8064896" cy="1938992"/>
          </a:xfrm>
          <a:prstGeom prst="rect">
            <a:avLst/>
          </a:prstGeom>
          <a:noFill/>
        </p:spPr>
        <p:txBody>
          <a:bodyPr wrap="square">
            <a:spAutoFit/>
          </a:bodyPr>
          <a:lstStyle/>
          <a:p>
            <a:pPr algn="just"/>
            <a:r>
              <a:rPr lang="es-ES" sz="2000" b="0" i="0" u="none" strike="noStrike" dirty="0">
                <a:solidFill>
                  <a:srgbClr val="212529"/>
                </a:solidFill>
                <a:effectLst/>
                <a:latin typeface="Open Sans" panose="020F0502020204030204" pitchFamily="34" charset="0"/>
              </a:rPr>
              <a:t>a) Soltamos una pelota de tenis desde distintas alturas y vamos midiendo el tiempo que tarda en caer. Si representamos en una gráfica esos puntos, ¿Qué representación obtendremos?</a:t>
            </a:r>
          </a:p>
          <a:p>
            <a:pPr algn="just"/>
            <a:endParaRPr lang="es-ES" sz="2000" dirty="0">
              <a:solidFill>
                <a:srgbClr val="212529"/>
              </a:solidFill>
              <a:latin typeface="Open Sans" panose="020F0502020204030204" pitchFamily="34" charset="0"/>
            </a:endParaRPr>
          </a:p>
          <a:p>
            <a:pPr algn="just"/>
            <a:r>
              <a:rPr lang="es-ES" sz="2000" u="sng" dirty="0">
                <a:solidFill>
                  <a:srgbClr val="212529"/>
                </a:solidFill>
                <a:latin typeface="Open Sans" panose="020F0502020204030204" pitchFamily="34" charset="0"/>
              </a:rPr>
              <a:t>Nota:</a:t>
            </a:r>
            <a:r>
              <a:rPr lang="es-ES" sz="2000" dirty="0">
                <a:solidFill>
                  <a:srgbClr val="212529"/>
                </a:solidFill>
                <a:latin typeface="Open Sans" panose="020F0502020204030204" pitchFamily="34" charset="0"/>
              </a:rPr>
              <a:t> </a:t>
            </a:r>
            <a:r>
              <a:rPr lang="es-ES" sz="2000" b="0" i="0" u="none" strike="noStrike" dirty="0">
                <a:solidFill>
                  <a:srgbClr val="212529"/>
                </a:solidFill>
                <a:effectLst/>
                <a:latin typeface="Open Sans" panose="020F0502020204030204" pitchFamily="34" charset="0"/>
              </a:rPr>
              <a:t>se podría hacer un vídeo para cada altura y luego medir el tiempo de forma exacta. </a:t>
            </a:r>
            <a:endParaRPr lang="es-ES" sz="2000" dirty="0"/>
          </a:p>
        </p:txBody>
      </p:sp>
      <p:pic>
        <p:nvPicPr>
          <p:cNvPr id="6" name="Picture 2" descr="Bola De Tenis Foto de stock y más banco de imágenes de Bola de Tenis - Bola  de Tenis, Tenis, Pelota - iStock">
            <a:extLst>
              <a:ext uri="{FF2B5EF4-FFF2-40B4-BE49-F238E27FC236}">
                <a16:creationId xmlns:a16="http://schemas.microsoft.com/office/drawing/2014/main" id="{F33BA625-01F5-7CB3-8F71-D4D8867CB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8010" y="3582765"/>
            <a:ext cx="1408832" cy="114237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de flecha 7">
            <a:extLst>
              <a:ext uri="{FF2B5EF4-FFF2-40B4-BE49-F238E27FC236}">
                <a16:creationId xmlns:a16="http://schemas.microsoft.com/office/drawing/2014/main" id="{FAFB1B8A-16D5-8027-EAAD-E0523F2FCF30}"/>
              </a:ext>
            </a:extLst>
          </p:cNvPr>
          <p:cNvCxnSpPr>
            <a:cxnSpLocks/>
          </p:cNvCxnSpPr>
          <p:nvPr/>
        </p:nvCxnSpPr>
        <p:spPr>
          <a:xfrm>
            <a:off x="8082426" y="4725144"/>
            <a:ext cx="0" cy="13058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7C8129CF-41F7-A64F-31D4-32579D41697B}"/>
              </a:ext>
            </a:extLst>
          </p:cNvPr>
          <p:cNvPicPr>
            <a:picLocks noChangeAspect="1"/>
          </p:cNvPicPr>
          <p:nvPr/>
        </p:nvPicPr>
        <p:blipFill>
          <a:blip r:embed="rId3"/>
          <a:stretch>
            <a:fillRect/>
          </a:stretch>
        </p:blipFill>
        <p:spPr>
          <a:xfrm>
            <a:off x="613792" y="3888760"/>
            <a:ext cx="6807200" cy="2082800"/>
          </a:xfrm>
          <a:prstGeom prst="rect">
            <a:avLst/>
          </a:prstGeom>
          <a:ln>
            <a:solidFill>
              <a:srgbClr val="C00000"/>
            </a:solidFill>
          </a:ln>
        </p:spPr>
      </p:pic>
    </p:spTree>
    <p:extLst>
      <p:ext uri="{BB962C8B-B14F-4D97-AF65-F5344CB8AC3E}">
        <p14:creationId xmlns:p14="http://schemas.microsoft.com/office/powerpoint/2010/main" val="1456655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820171A-A87B-4E80-75B8-11CCB177EF6C}"/>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2. Objeto en caída libre</a:t>
            </a:r>
          </a:p>
        </p:txBody>
      </p:sp>
      <p:sp>
        <p:nvSpPr>
          <p:cNvPr id="3" name="CuadroTexto 2">
            <a:extLst>
              <a:ext uri="{FF2B5EF4-FFF2-40B4-BE49-F238E27FC236}">
                <a16:creationId xmlns:a16="http://schemas.microsoft.com/office/drawing/2014/main" id="{368572BE-BA1D-0D13-4DCF-5B37C53C35A9}"/>
              </a:ext>
            </a:extLst>
          </p:cNvPr>
          <p:cNvSpPr txBox="1"/>
          <p:nvPr/>
        </p:nvSpPr>
        <p:spPr>
          <a:xfrm>
            <a:off x="539552" y="1761649"/>
            <a:ext cx="8064896" cy="1938992"/>
          </a:xfrm>
          <a:prstGeom prst="rect">
            <a:avLst/>
          </a:prstGeom>
          <a:noFill/>
        </p:spPr>
        <p:txBody>
          <a:bodyPr wrap="square">
            <a:spAutoFit/>
          </a:bodyPr>
          <a:lstStyle/>
          <a:p>
            <a:pPr algn="just"/>
            <a:r>
              <a:rPr lang="es-ES" sz="2000" dirty="0">
                <a:solidFill>
                  <a:srgbClr val="212529"/>
                </a:solidFill>
                <a:latin typeface="Open Sans" panose="020F0502020204030204" pitchFamily="34" charset="0"/>
              </a:rPr>
              <a:t>b) En un barranco soltamos una piedra y escuchamos cuando cae al final para saber el tiempo que tarda en caer. Con ese tiempo calcular la altura del barranco. </a:t>
            </a:r>
          </a:p>
          <a:p>
            <a:pPr algn="just"/>
            <a:endParaRPr lang="es-ES" sz="2000" dirty="0">
              <a:solidFill>
                <a:srgbClr val="212529"/>
              </a:solidFill>
              <a:latin typeface="Open Sans" panose="020F0502020204030204" pitchFamily="34" charset="0"/>
            </a:endParaRPr>
          </a:p>
          <a:p>
            <a:pPr algn="just"/>
            <a:r>
              <a:rPr lang="es-ES" sz="2000" dirty="0">
                <a:solidFill>
                  <a:srgbClr val="212529"/>
                </a:solidFill>
                <a:latin typeface="Open Sans" panose="020F0502020204030204" pitchFamily="34" charset="0"/>
              </a:rPr>
              <a:t>Fórmula física con la gravedad.  h=½ g t</a:t>
            </a:r>
            <a:r>
              <a:rPr lang="es-ES" sz="2000" baseline="30000" dirty="0">
                <a:solidFill>
                  <a:srgbClr val="212529"/>
                </a:solidFill>
                <a:latin typeface="Open Sans" panose="020F0502020204030204" pitchFamily="34" charset="0"/>
              </a:rPr>
              <a:t>2</a:t>
            </a:r>
          </a:p>
          <a:p>
            <a:pPr algn="just"/>
            <a:endParaRPr lang="es-ES" sz="2000" dirty="0">
              <a:solidFill>
                <a:srgbClr val="212529"/>
              </a:solidFill>
              <a:latin typeface="Open Sans" panose="020F0502020204030204" pitchFamily="34" charset="0"/>
            </a:endParaRPr>
          </a:p>
        </p:txBody>
      </p:sp>
      <p:pic>
        <p:nvPicPr>
          <p:cNvPr id="11" name="Imagen 10">
            <a:extLst>
              <a:ext uri="{FF2B5EF4-FFF2-40B4-BE49-F238E27FC236}">
                <a16:creationId xmlns:a16="http://schemas.microsoft.com/office/drawing/2014/main" id="{B06DD585-F669-EA2C-58BF-0DFF340F0F48}"/>
              </a:ext>
            </a:extLst>
          </p:cNvPr>
          <p:cNvPicPr>
            <a:picLocks noChangeAspect="1"/>
          </p:cNvPicPr>
          <p:nvPr/>
        </p:nvPicPr>
        <p:blipFill>
          <a:blip r:embed="rId2"/>
          <a:stretch>
            <a:fillRect/>
          </a:stretch>
        </p:blipFill>
        <p:spPr>
          <a:xfrm>
            <a:off x="3635896" y="3422952"/>
            <a:ext cx="3132212" cy="2970026"/>
          </a:xfrm>
          <a:prstGeom prst="rect">
            <a:avLst/>
          </a:prstGeom>
        </p:spPr>
      </p:pic>
      <p:cxnSp>
        <p:nvCxnSpPr>
          <p:cNvPr id="12" name="Conector recto de flecha 11">
            <a:extLst>
              <a:ext uri="{FF2B5EF4-FFF2-40B4-BE49-F238E27FC236}">
                <a16:creationId xmlns:a16="http://schemas.microsoft.com/office/drawing/2014/main" id="{6F14639C-B0ED-37FE-31E1-EEBA56C5AE0B}"/>
              </a:ext>
            </a:extLst>
          </p:cNvPr>
          <p:cNvCxnSpPr>
            <a:cxnSpLocks/>
          </p:cNvCxnSpPr>
          <p:nvPr/>
        </p:nvCxnSpPr>
        <p:spPr>
          <a:xfrm>
            <a:off x="5220072" y="3933056"/>
            <a:ext cx="0" cy="230425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811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820171A-A87B-4E80-75B8-11CCB177EF6C}"/>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3. Clepsidra o reloj de agua.</a:t>
            </a:r>
          </a:p>
        </p:txBody>
      </p:sp>
      <p:sp>
        <p:nvSpPr>
          <p:cNvPr id="3" name="CuadroTexto 2">
            <a:extLst>
              <a:ext uri="{FF2B5EF4-FFF2-40B4-BE49-F238E27FC236}">
                <a16:creationId xmlns:a16="http://schemas.microsoft.com/office/drawing/2014/main" id="{368572BE-BA1D-0D13-4DCF-5B37C53C35A9}"/>
              </a:ext>
            </a:extLst>
          </p:cNvPr>
          <p:cNvSpPr txBox="1"/>
          <p:nvPr/>
        </p:nvSpPr>
        <p:spPr>
          <a:xfrm>
            <a:off x="539552" y="1761649"/>
            <a:ext cx="8064896" cy="1631216"/>
          </a:xfrm>
          <a:prstGeom prst="rect">
            <a:avLst/>
          </a:prstGeom>
          <a:noFill/>
          <a:ln>
            <a:solidFill>
              <a:schemeClr val="accent4">
                <a:lumMod val="75000"/>
              </a:schemeClr>
            </a:solidFill>
          </a:ln>
        </p:spPr>
        <p:txBody>
          <a:bodyPr wrap="square">
            <a:spAutoFit/>
          </a:bodyPr>
          <a:lstStyle/>
          <a:p>
            <a:pPr algn="just"/>
            <a:r>
              <a:rPr lang="es-ES" sz="2000" dirty="0">
                <a:solidFill>
                  <a:srgbClr val="212529"/>
                </a:solidFill>
                <a:latin typeface="Open Sans" panose="020F0502020204030204" pitchFamily="34" charset="0"/>
              </a:rPr>
              <a:t>Una Clepsidra es un depósito que contiene agua hasta cierto nivel, con un orificio por el que sale el líquido a una velocidad determinada y, por lo tanto, en un tiempo prefijado. El recipiente dispone en su interior de varias marcas de tal manera que el nivel de agua indicaba los diferentes periodos de tiempo.</a:t>
            </a:r>
          </a:p>
        </p:txBody>
      </p:sp>
      <mc:AlternateContent xmlns:mc="http://schemas.openxmlformats.org/markup-compatibility/2006">
        <mc:Choice xmlns:a14="http://schemas.microsoft.com/office/drawing/2010/main" Requires="a14">
          <p:sp>
            <p:nvSpPr>
              <p:cNvPr id="14" name="CuadroTexto 13">
                <a:extLst>
                  <a:ext uri="{FF2B5EF4-FFF2-40B4-BE49-F238E27FC236}">
                    <a16:creationId xmlns:a16="http://schemas.microsoft.com/office/drawing/2014/main" id="{56731FB8-3D79-83E3-9692-9186C1751E30}"/>
                  </a:ext>
                </a:extLst>
              </p:cNvPr>
              <p:cNvSpPr txBox="1"/>
              <p:nvPr/>
            </p:nvSpPr>
            <p:spPr>
              <a:xfrm>
                <a:off x="539552" y="3717032"/>
                <a:ext cx="6192688" cy="1938992"/>
              </a:xfrm>
              <a:prstGeom prst="rect">
                <a:avLst/>
              </a:prstGeom>
              <a:noFill/>
              <a:ln>
                <a:solidFill>
                  <a:schemeClr val="accent4">
                    <a:lumMod val="75000"/>
                  </a:schemeClr>
                </a:solidFill>
              </a:ln>
            </p:spPr>
            <p:txBody>
              <a:bodyPr wrap="square">
                <a:spAutoFit/>
              </a:bodyPr>
              <a:lstStyle/>
              <a:p>
                <a:pPr algn="just"/>
                <a:r>
                  <a:rPr lang="es-ES" sz="2000" dirty="0">
                    <a:solidFill>
                      <a:srgbClr val="212529"/>
                    </a:solidFill>
                    <a:latin typeface="Open Sans" panose="020F0502020204030204" pitchFamily="34" charset="0"/>
                  </a:rPr>
                  <a:t>- Relación entre el volumen de un cilindro y su radio es una ecuación de 2º grado (</a:t>
                </a:r>
                <a14:m>
                  <m:oMath xmlns:m="http://schemas.openxmlformats.org/officeDocument/2006/math">
                    <m:r>
                      <m:rPr>
                        <m:sty m:val="p"/>
                      </m:rPr>
                      <a:rPr lang="es-ES" sz="2000" b="0" i="0" smtClean="0">
                        <a:solidFill>
                          <a:srgbClr val="212529"/>
                        </a:solidFill>
                        <a:latin typeface="Cambria Math" panose="02040503050406030204" pitchFamily="18" charset="0"/>
                        <a:ea typeface="Cambria Math" panose="02040503050406030204" pitchFamily="18" charset="0"/>
                      </a:rPr>
                      <m:t>V</m:t>
                    </m:r>
                    <m:r>
                      <a:rPr lang="es-ES" sz="2000" b="0" i="0" smtClean="0">
                        <a:solidFill>
                          <a:srgbClr val="212529"/>
                        </a:solidFill>
                        <a:latin typeface="Cambria Math" panose="02040503050406030204" pitchFamily="18" charset="0"/>
                        <a:ea typeface="Cambria Math" panose="02040503050406030204" pitchFamily="18" charset="0"/>
                      </a:rPr>
                      <m:t>=</m:t>
                    </m:r>
                    <m:r>
                      <a:rPr lang="es-ES" sz="2000" i="1" smtClean="0">
                        <a:solidFill>
                          <a:srgbClr val="212529"/>
                        </a:solidFill>
                        <a:latin typeface="Cambria Math" panose="02040503050406030204" pitchFamily="18" charset="0"/>
                        <a:ea typeface="Cambria Math" panose="02040503050406030204" pitchFamily="18" charset="0"/>
                      </a:rPr>
                      <m:t>𝜋</m:t>
                    </m:r>
                    <m:r>
                      <a:rPr lang="es-ES" sz="2000" i="1" smtClean="0">
                        <a:solidFill>
                          <a:srgbClr val="212529"/>
                        </a:solidFill>
                        <a:latin typeface="Cambria Math" panose="02040503050406030204" pitchFamily="18" charset="0"/>
                        <a:ea typeface="Cambria Math" panose="02040503050406030204" pitchFamily="18" charset="0"/>
                      </a:rPr>
                      <m:t>∙</m:t>
                    </m:r>
                    <m:sSup>
                      <m:sSupPr>
                        <m:ctrlPr>
                          <a:rPr lang="es-ES" sz="2000" i="1" smtClean="0">
                            <a:solidFill>
                              <a:srgbClr val="212529"/>
                            </a:solidFill>
                            <a:latin typeface="Cambria Math" panose="02040503050406030204" pitchFamily="18" charset="0"/>
                            <a:ea typeface="Cambria Math" panose="02040503050406030204" pitchFamily="18" charset="0"/>
                          </a:rPr>
                        </m:ctrlPr>
                      </m:sSupPr>
                      <m:e>
                        <m:r>
                          <a:rPr lang="es-ES" sz="2000" b="0" i="1" smtClean="0">
                            <a:solidFill>
                              <a:srgbClr val="212529"/>
                            </a:solidFill>
                            <a:latin typeface="Cambria Math" panose="02040503050406030204" pitchFamily="18" charset="0"/>
                            <a:ea typeface="Cambria Math" panose="02040503050406030204" pitchFamily="18" charset="0"/>
                          </a:rPr>
                          <m:t>𝑟</m:t>
                        </m:r>
                      </m:e>
                      <m:sup>
                        <m:r>
                          <a:rPr lang="es-ES" sz="2000" b="0" i="1" smtClean="0">
                            <a:solidFill>
                              <a:srgbClr val="212529"/>
                            </a:solidFill>
                            <a:latin typeface="Cambria Math" panose="02040503050406030204" pitchFamily="18" charset="0"/>
                            <a:ea typeface="Cambria Math" panose="02040503050406030204" pitchFamily="18" charset="0"/>
                          </a:rPr>
                          <m:t>2</m:t>
                        </m:r>
                      </m:sup>
                    </m:sSup>
                    <m:r>
                      <a:rPr lang="es-ES" sz="2000" i="1" smtClean="0">
                        <a:solidFill>
                          <a:srgbClr val="212529"/>
                        </a:solidFill>
                        <a:latin typeface="Cambria Math" panose="02040503050406030204" pitchFamily="18" charset="0"/>
                        <a:ea typeface="Cambria Math" panose="02040503050406030204" pitchFamily="18" charset="0"/>
                      </a:rPr>
                      <m:t>∙</m:t>
                    </m:r>
                    <m:r>
                      <a:rPr lang="es-ES" sz="2000" b="0" i="1" smtClean="0">
                        <a:solidFill>
                          <a:srgbClr val="212529"/>
                        </a:solidFill>
                        <a:latin typeface="Cambria Math" panose="02040503050406030204" pitchFamily="18" charset="0"/>
                        <a:ea typeface="Cambria Math" panose="02040503050406030204" pitchFamily="18" charset="0"/>
                      </a:rPr>
                      <m:t>h</m:t>
                    </m:r>
                  </m:oMath>
                </a14:m>
                <a:r>
                  <a:rPr lang="es-ES" sz="2000" dirty="0">
                    <a:solidFill>
                      <a:srgbClr val="212529"/>
                    </a:solidFill>
                    <a:latin typeface="Open Sans" panose="020F0502020204030204" pitchFamily="34" charset="0"/>
                  </a:rPr>
                  <a:t>)</a:t>
                </a:r>
              </a:p>
              <a:p>
                <a:pPr algn="just"/>
                <a:endParaRPr lang="es-ES" sz="2000" dirty="0">
                  <a:solidFill>
                    <a:srgbClr val="212529"/>
                  </a:solidFill>
                  <a:latin typeface="Open Sans" panose="020F0502020204030204" pitchFamily="34" charset="0"/>
                </a:endParaRPr>
              </a:p>
              <a:p>
                <a:pPr algn="just"/>
                <a:r>
                  <a:rPr lang="es-ES" sz="2000" dirty="0">
                    <a:solidFill>
                      <a:srgbClr val="212529"/>
                    </a:solidFill>
                    <a:latin typeface="Open Sans" panose="020F0502020204030204" pitchFamily="34" charset="0"/>
                  </a:rPr>
                  <a:t>- Relación entre la altura del agua en el cilindro y el tiempo que tarda en salir se aproxima a un modelo cuadrático (PROYECTO CLEPSIDRA).</a:t>
                </a:r>
              </a:p>
            </p:txBody>
          </p:sp>
        </mc:Choice>
        <mc:Fallback>
          <p:sp>
            <p:nvSpPr>
              <p:cNvPr id="14" name="CuadroTexto 13">
                <a:extLst>
                  <a:ext uri="{FF2B5EF4-FFF2-40B4-BE49-F238E27FC236}">
                    <a16:creationId xmlns:a16="http://schemas.microsoft.com/office/drawing/2014/main" id="{56731FB8-3D79-83E3-9692-9186C1751E30}"/>
                  </a:ext>
                </a:extLst>
              </p:cNvPr>
              <p:cNvSpPr txBox="1">
                <a:spLocks noRot="1" noChangeAspect="1" noMove="1" noResize="1" noEditPoints="1" noAdjustHandles="1" noChangeArrowheads="1" noChangeShapeType="1" noTextEdit="1"/>
              </p:cNvSpPr>
              <p:nvPr/>
            </p:nvSpPr>
            <p:spPr>
              <a:xfrm>
                <a:off x="539552" y="3717032"/>
                <a:ext cx="6192688" cy="1938992"/>
              </a:xfrm>
              <a:prstGeom prst="rect">
                <a:avLst/>
              </a:prstGeom>
              <a:blipFill>
                <a:blip r:embed="rId2"/>
                <a:stretch>
                  <a:fillRect l="-1022" t="-1948" r="-1022" b="-4545"/>
                </a:stretch>
              </a:blipFill>
              <a:ln>
                <a:solidFill>
                  <a:schemeClr val="accent4">
                    <a:lumMod val="75000"/>
                  </a:schemeClr>
                </a:solidFill>
              </a:ln>
            </p:spPr>
            <p:txBody>
              <a:bodyPr/>
              <a:lstStyle/>
              <a:p>
                <a:r>
                  <a:rPr lang="es-ES">
                    <a:noFill/>
                  </a:rPr>
                  <a:t> </a:t>
                </a:r>
              </a:p>
            </p:txBody>
          </p:sp>
        </mc:Fallback>
      </mc:AlternateContent>
      <p:pic>
        <p:nvPicPr>
          <p:cNvPr id="15" name="Imagen 14">
            <a:extLst>
              <a:ext uri="{FF2B5EF4-FFF2-40B4-BE49-F238E27FC236}">
                <a16:creationId xmlns:a16="http://schemas.microsoft.com/office/drawing/2014/main" id="{6AABAB3E-5D46-1C50-3B90-347A634611D1}"/>
              </a:ext>
            </a:extLst>
          </p:cNvPr>
          <p:cNvPicPr>
            <a:picLocks noChangeAspect="1"/>
          </p:cNvPicPr>
          <p:nvPr/>
        </p:nvPicPr>
        <p:blipFill>
          <a:blip r:embed="rId3"/>
          <a:stretch>
            <a:fillRect/>
          </a:stretch>
        </p:blipFill>
        <p:spPr>
          <a:xfrm>
            <a:off x="7086564" y="3702047"/>
            <a:ext cx="1517884" cy="2661797"/>
          </a:xfrm>
          <a:prstGeom prst="rect">
            <a:avLst/>
          </a:prstGeom>
        </p:spPr>
      </p:pic>
    </p:spTree>
    <p:extLst>
      <p:ext uri="{BB962C8B-B14F-4D97-AF65-F5344CB8AC3E}">
        <p14:creationId xmlns:p14="http://schemas.microsoft.com/office/powerpoint/2010/main" val="2691348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820171A-A87B-4E80-75B8-11CCB177EF6C}"/>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4. Tiro parabólico (cañón o un tiro a canasta).</a:t>
            </a:r>
          </a:p>
        </p:txBody>
      </p:sp>
      <p:sp>
        <p:nvSpPr>
          <p:cNvPr id="3" name="CuadroTexto 2">
            <a:extLst>
              <a:ext uri="{FF2B5EF4-FFF2-40B4-BE49-F238E27FC236}">
                <a16:creationId xmlns:a16="http://schemas.microsoft.com/office/drawing/2014/main" id="{368572BE-BA1D-0D13-4DCF-5B37C53C35A9}"/>
              </a:ext>
            </a:extLst>
          </p:cNvPr>
          <p:cNvSpPr txBox="1"/>
          <p:nvPr/>
        </p:nvSpPr>
        <p:spPr>
          <a:xfrm>
            <a:off x="539552" y="1761649"/>
            <a:ext cx="8064896" cy="1015663"/>
          </a:xfrm>
          <a:prstGeom prst="rect">
            <a:avLst/>
          </a:prstGeom>
          <a:noFill/>
          <a:ln>
            <a:solidFill>
              <a:schemeClr val="accent4">
                <a:lumMod val="75000"/>
              </a:schemeClr>
            </a:solidFill>
          </a:ln>
        </p:spPr>
        <p:txBody>
          <a:bodyPr wrap="square">
            <a:spAutoFit/>
          </a:bodyPr>
          <a:lstStyle/>
          <a:p>
            <a:pPr algn="just"/>
            <a:r>
              <a:rPr lang="es-ES" sz="2000" dirty="0">
                <a:solidFill>
                  <a:srgbClr val="212529"/>
                </a:solidFill>
                <a:latin typeface="Open Sans" panose="020F0502020204030204" pitchFamily="34" charset="0"/>
              </a:rPr>
              <a:t>En función del ángulo de disparo y la velocidad inicial se puede calcular la altura máxima y el alcance máximo y son ecuaciones de 2º grado.</a:t>
            </a:r>
          </a:p>
        </p:txBody>
      </p:sp>
      <p:pic>
        <p:nvPicPr>
          <p:cNvPr id="5122" name="Picture 2" descr="Movimiento parabólico: fórmulas y ejercicios resueltos">
            <a:extLst>
              <a:ext uri="{FF2B5EF4-FFF2-40B4-BE49-F238E27FC236}">
                <a16:creationId xmlns:a16="http://schemas.microsoft.com/office/drawing/2014/main" id="{AEC8762C-46DD-0C43-4549-BFB9A14DF0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24" y="4001797"/>
            <a:ext cx="42799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PEJE DE FÓRMULAS - MOVIMIENTO PARABÓLICO - YouTube">
            <a:extLst>
              <a:ext uri="{FF2B5EF4-FFF2-40B4-BE49-F238E27FC236}">
                <a16:creationId xmlns:a16="http://schemas.microsoft.com/office/drawing/2014/main" id="{0A39AD3A-6FCD-5787-E197-0FDBFE7A7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899589"/>
            <a:ext cx="4191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E24DCAF-A6AC-9CBE-1705-431C1639ACF6}"/>
              </a:ext>
            </a:extLst>
          </p:cNvPr>
          <p:cNvSpPr txBox="1"/>
          <p:nvPr/>
        </p:nvSpPr>
        <p:spPr>
          <a:xfrm>
            <a:off x="4860032" y="5515127"/>
            <a:ext cx="3614936" cy="646331"/>
          </a:xfrm>
          <a:prstGeom prst="rect">
            <a:avLst/>
          </a:prstGeom>
          <a:noFill/>
        </p:spPr>
        <p:txBody>
          <a:bodyPr wrap="square">
            <a:spAutoFit/>
          </a:bodyPr>
          <a:lstStyle/>
          <a:p>
            <a:r>
              <a:rPr lang="es-ES" dirty="0">
                <a:solidFill>
                  <a:schemeClr val="bg1"/>
                </a:solidFill>
                <a:hlinkClick r:id="rId4"/>
              </a:rPr>
              <a:t>https://www.geogebra.org/m/J5A4KSHB#material</a:t>
            </a:r>
            <a:r>
              <a:rPr lang="es-ES" dirty="0">
                <a:solidFill>
                  <a:schemeClr val="bg1"/>
                </a:solidFill>
              </a:rPr>
              <a:t> </a:t>
            </a:r>
            <a:r>
              <a:rPr lang="es-ES" dirty="0"/>
              <a:t>rafu2w</a:t>
            </a:r>
          </a:p>
        </p:txBody>
      </p:sp>
    </p:spTree>
    <p:extLst>
      <p:ext uri="{BB962C8B-B14F-4D97-AF65-F5344CB8AC3E}">
        <p14:creationId xmlns:p14="http://schemas.microsoft.com/office/powerpoint/2010/main" val="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 name="CuadroTexto 1">
            <a:extLst>
              <a:ext uri="{FF2B5EF4-FFF2-40B4-BE49-F238E27FC236}">
                <a16:creationId xmlns:a16="http://schemas.microsoft.com/office/drawing/2014/main" id="{3820171A-A87B-4E80-75B8-11CCB177EF6C}"/>
              </a:ext>
            </a:extLst>
          </p:cNvPr>
          <p:cNvSpPr txBox="1"/>
          <p:nvPr/>
        </p:nvSpPr>
        <p:spPr>
          <a:xfrm>
            <a:off x="539552" y="1268760"/>
            <a:ext cx="8064896" cy="338554"/>
          </a:xfrm>
          <a:prstGeom prst="rect">
            <a:avLst/>
          </a:prstGeom>
          <a:noFill/>
          <a:ln>
            <a:solidFill>
              <a:srgbClr val="C00000"/>
            </a:solidFill>
          </a:ln>
        </p:spPr>
        <p:txBody>
          <a:bodyPr wrap="square" rtlCol="0">
            <a:spAutoFit/>
          </a:bodyPr>
          <a:lstStyle/>
          <a:p>
            <a:r>
              <a:rPr lang="es-ES" sz="1600" b="1" dirty="0">
                <a:solidFill>
                  <a:srgbClr val="C00000"/>
                </a:solidFill>
              </a:rPr>
              <a:t>5. Otras situaciones donde aparece la ecuación de 2º grado.</a:t>
            </a:r>
          </a:p>
        </p:txBody>
      </p:sp>
      <p:sp>
        <p:nvSpPr>
          <p:cNvPr id="3" name="CuadroTexto 2">
            <a:extLst>
              <a:ext uri="{FF2B5EF4-FFF2-40B4-BE49-F238E27FC236}">
                <a16:creationId xmlns:a16="http://schemas.microsoft.com/office/drawing/2014/main" id="{368572BE-BA1D-0D13-4DCF-5B37C53C35A9}"/>
              </a:ext>
            </a:extLst>
          </p:cNvPr>
          <p:cNvSpPr txBox="1"/>
          <p:nvPr/>
        </p:nvSpPr>
        <p:spPr>
          <a:xfrm>
            <a:off x="539552" y="1761649"/>
            <a:ext cx="8064896" cy="4185761"/>
          </a:xfrm>
          <a:prstGeom prst="rect">
            <a:avLst/>
          </a:prstGeom>
          <a:noFill/>
          <a:ln>
            <a:solidFill>
              <a:schemeClr val="accent4">
                <a:lumMod val="75000"/>
              </a:schemeClr>
            </a:solidFill>
          </a:ln>
        </p:spPr>
        <p:txBody>
          <a:bodyPr wrap="square">
            <a:spAutoFit/>
          </a:bodyPr>
          <a:lstStyle/>
          <a:p>
            <a:r>
              <a:rPr lang="es-ES" sz="1400" dirty="0">
                <a:solidFill>
                  <a:schemeClr val="bg1"/>
                </a:solidFill>
              </a:rPr>
              <a:t>a) Una escalera de 5 m apoyada formando un triángulo rectángulo y una estantería con la esquina en la escalera. Su área en función del ancho de la estantería representa una ecuación de 2º grado.</a:t>
            </a:r>
          </a:p>
          <a:p>
            <a:r>
              <a:rPr lang="es-ES" sz="1400" u="sng" dirty="0">
                <a:solidFill>
                  <a:schemeClr val="bg1"/>
                </a:solidFill>
                <a:hlinkClick r:id="rId2">
                  <a:extLst>
                    <a:ext uri="{A12FA001-AC4F-418D-AE19-62706E023703}">
                      <ahyp:hlinkClr xmlns:ahyp="http://schemas.microsoft.com/office/drawing/2018/hyperlinkcolor" val="tx"/>
                    </a:ext>
                  </a:extLst>
                </a:hlinkClick>
              </a:rPr>
              <a:t>https://www.geogebra.org/m/qbrxjgre</a:t>
            </a:r>
            <a:r>
              <a:rPr lang="es-ES" sz="1400" dirty="0">
                <a:solidFill>
                  <a:schemeClr val="bg1"/>
                </a:solidFill>
              </a:rPr>
              <a:t> </a:t>
            </a:r>
          </a:p>
          <a:p>
            <a:br>
              <a:rPr lang="es-ES" sz="1400" dirty="0">
                <a:solidFill>
                  <a:schemeClr val="bg1"/>
                </a:solidFill>
              </a:rPr>
            </a:br>
            <a:r>
              <a:rPr lang="es-ES" sz="1400" dirty="0">
                <a:solidFill>
                  <a:schemeClr val="bg1"/>
                </a:solidFill>
              </a:rPr>
              <a:t>b) Un corral adosado a una casa. Tenemos presupuesto para 12 metros lineales de vaya y queremos hacer el área máxima. Sale una ecuación de grado 2.</a:t>
            </a:r>
          </a:p>
          <a:p>
            <a:r>
              <a:rPr lang="es-ES" sz="1400" u="sng" dirty="0">
                <a:solidFill>
                  <a:schemeClr val="bg1"/>
                </a:solidFill>
                <a:hlinkClick r:id="rId3">
                  <a:extLst>
                    <a:ext uri="{A12FA001-AC4F-418D-AE19-62706E023703}">
                      <ahyp:hlinkClr xmlns:ahyp="http://schemas.microsoft.com/office/drawing/2018/hyperlinkcolor" val="tx"/>
                    </a:ext>
                  </a:extLst>
                </a:hlinkClick>
              </a:rPr>
              <a:t>https://www.geogebra.org/m/uveguv6b</a:t>
            </a:r>
            <a:r>
              <a:rPr lang="es-ES" sz="1400" dirty="0">
                <a:solidFill>
                  <a:schemeClr val="bg1"/>
                </a:solidFill>
              </a:rPr>
              <a:t> </a:t>
            </a:r>
          </a:p>
          <a:p>
            <a:br>
              <a:rPr lang="es-ES" sz="1400" dirty="0">
                <a:solidFill>
                  <a:schemeClr val="bg1"/>
                </a:solidFill>
              </a:rPr>
            </a:br>
            <a:r>
              <a:rPr lang="es-ES" sz="1400" dirty="0">
                <a:solidFill>
                  <a:schemeClr val="bg1"/>
                </a:solidFill>
              </a:rPr>
              <a:t>c) Construir una mesa rectangular a partir de un tablero que tiene la esquina rota. Queremos que la mesa tenga área máxima. Las áreas que aparecen forman una ecuación de 2º grado.</a:t>
            </a:r>
          </a:p>
          <a:p>
            <a:r>
              <a:rPr lang="es-ES" sz="1400" u="sng" dirty="0">
                <a:solidFill>
                  <a:schemeClr val="bg1"/>
                </a:solidFill>
                <a:hlinkClick r:id="rId4">
                  <a:extLst>
                    <a:ext uri="{A12FA001-AC4F-418D-AE19-62706E023703}">
                      <ahyp:hlinkClr xmlns:ahyp="http://schemas.microsoft.com/office/drawing/2018/hyperlinkcolor" val="tx"/>
                    </a:ext>
                  </a:extLst>
                </a:hlinkClick>
              </a:rPr>
              <a:t>https://www.geogebra.org/m/mheqqkwz</a:t>
            </a:r>
            <a:r>
              <a:rPr lang="es-ES" sz="1400" dirty="0">
                <a:solidFill>
                  <a:schemeClr val="bg1"/>
                </a:solidFill>
              </a:rPr>
              <a:t> </a:t>
            </a:r>
          </a:p>
          <a:p>
            <a:br>
              <a:rPr lang="es-ES" sz="1400" dirty="0">
                <a:solidFill>
                  <a:schemeClr val="bg1"/>
                </a:solidFill>
              </a:rPr>
            </a:br>
            <a:r>
              <a:rPr lang="es-ES" sz="1400" dirty="0">
                <a:solidFill>
                  <a:schemeClr val="bg1"/>
                </a:solidFill>
              </a:rPr>
              <a:t>d) Habitación insonorizada</a:t>
            </a:r>
          </a:p>
          <a:p>
            <a:r>
              <a:rPr lang="es-ES" sz="1400" u="sng" dirty="0">
                <a:solidFill>
                  <a:schemeClr val="bg1"/>
                </a:solidFill>
                <a:hlinkClick r:id="rId5">
                  <a:extLst>
                    <a:ext uri="{A12FA001-AC4F-418D-AE19-62706E023703}">
                      <ahyp:hlinkClr xmlns:ahyp="http://schemas.microsoft.com/office/drawing/2018/hyperlinkcolor" val="tx"/>
                    </a:ext>
                  </a:extLst>
                </a:hlinkClick>
              </a:rPr>
              <a:t>https://www.geogebra.org/m/J5A4KSHB#material/sdxs8fvm</a:t>
            </a:r>
            <a:r>
              <a:rPr lang="es-ES" sz="1400" dirty="0">
                <a:solidFill>
                  <a:schemeClr val="bg1"/>
                </a:solidFill>
              </a:rPr>
              <a:t> </a:t>
            </a:r>
          </a:p>
          <a:p>
            <a:br>
              <a:rPr lang="es-ES" sz="1400">
                <a:solidFill>
                  <a:schemeClr val="bg1"/>
                </a:solidFill>
              </a:rPr>
            </a:br>
            <a:r>
              <a:rPr lang="es-ES" sz="1400">
                <a:solidFill>
                  <a:schemeClr val="bg1"/>
                </a:solidFill>
              </a:rPr>
              <a:t>e) </a:t>
            </a:r>
            <a:r>
              <a:rPr lang="es-ES" sz="1400" dirty="0">
                <a:solidFill>
                  <a:schemeClr val="bg1"/>
                </a:solidFill>
              </a:rPr>
              <a:t>Borde de una piscina</a:t>
            </a:r>
          </a:p>
          <a:p>
            <a:r>
              <a:rPr lang="es-ES" sz="1400" u="sng" dirty="0">
                <a:solidFill>
                  <a:schemeClr val="bg1"/>
                </a:solidFill>
                <a:hlinkClick r:id="rId6">
                  <a:extLst>
                    <a:ext uri="{A12FA001-AC4F-418D-AE19-62706E023703}">
                      <ahyp:hlinkClr xmlns:ahyp="http://schemas.microsoft.com/office/drawing/2018/hyperlinkcolor" val="tx"/>
                    </a:ext>
                  </a:extLst>
                </a:hlinkClick>
              </a:rPr>
              <a:t>https://www.geogebra.org/m/J5A4KSHB#material/tcw2zbkh</a:t>
            </a:r>
            <a:r>
              <a:rPr lang="es-ES" sz="1400" dirty="0">
                <a:solidFill>
                  <a:schemeClr val="bg1"/>
                </a:solidFill>
              </a:rPr>
              <a:t> </a:t>
            </a:r>
            <a:endParaRPr lang="es-ES" sz="1600" dirty="0">
              <a:solidFill>
                <a:schemeClr val="bg1"/>
              </a:solidFill>
              <a:latin typeface="Open Sans" panose="020F0502020204030204" pitchFamily="34" charset="0"/>
            </a:endParaRPr>
          </a:p>
        </p:txBody>
      </p:sp>
    </p:spTree>
    <p:extLst>
      <p:ext uri="{BB962C8B-B14F-4D97-AF65-F5344CB8AC3E}">
        <p14:creationId xmlns:p14="http://schemas.microsoft.com/office/powerpoint/2010/main" val="2822115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DE GRADO 2 EN LA VIDA REAL</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613096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 </a:t>
            </a:r>
            <a:r>
              <a:rPr lang="es-ES" sz="2400" b="1" dirty="0" err="1">
                <a:solidFill>
                  <a:schemeClr val="accent1">
                    <a:lumMod val="50000"/>
                  </a:schemeClr>
                </a:solidFill>
              </a:rPr>
              <a:t>Pag</a:t>
            </a:r>
            <a:r>
              <a:rPr lang="es-ES" sz="2400" b="1" dirty="0">
                <a:solidFill>
                  <a:schemeClr val="accent1">
                    <a:lumMod val="50000"/>
                  </a:schemeClr>
                </a:solidFill>
              </a:rPr>
              <a:t> 108</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2530" name="Picture 2"/>
          <p:cNvPicPr>
            <a:picLocks noChangeAspect="1" noChangeArrowheads="1"/>
          </p:cNvPicPr>
          <p:nvPr/>
        </p:nvPicPr>
        <p:blipFill>
          <a:blip r:embed="rId2"/>
          <a:srcRect/>
          <a:stretch>
            <a:fillRect/>
          </a:stretch>
        </p:blipFill>
        <p:spPr bwMode="auto">
          <a:xfrm>
            <a:off x="571472" y="1214422"/>
            <a:ext cx="7465857" cy="1214446"/>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1142976" y="2571744"/>
            <a:ext cx="3133418" cy="571504"/>
          </a:xfrm>
          <a:prstGeom prst="rect">
            <a:avLst/>
          </a:prstGeom>
          <a:noFill/>
          <a:ln w="9525">
            <a:noFill/>
            <a:miter lim="800000"/>
            <a:headEnd/>
            <a:tailEnd/>
          </a:ln>
          <a:effectLst/>
        </p:spPr>
      </p:pic>
      <p:pic>
        <p:nvPicPr>
          <p:cNvPr id="22532" name="Picture 4"/>
          <p:cNvPicPr>
            <a:picLocks noChangeAspect="1" noChangeArrowheads="1"/>
          </p:cNvPicPr>
          <p:nvPr/>
        </p:nvPicPr>
        <p:blipFill>
          <a:blip r:embed="rId4"/>
          <a:srcRect/>
          <a:stretch>
            <a:fillRect/>
          </a:stretch>
        </p:blipFill>
        <p:spPr bwMode="auto">
          <a:xfrm>
            <a:off x="1071538" y="3218214"/>
            <a:ext cx="3286148" cy="567976"/>
          </a:xfrm>
          <a:prstGeom prst="rect">
            <a:avLst/>
          </a:prstGeom>
          <a:noFill/>
          <a:ln w="9525">
            <a:noFill/>
            <a:miter lim="800000"/>
            <a:headEnd/>
            <a:tailEnd/>
          </a:ln>
          <a:effectLst/>
        </p:spPr>
      </p:pic>
      <p:pic>
        <p:nvPicPr>
          <p:cNvPr id="22533" name="Picture 5"/>
          <p:cNvPicPr>
            <a:picLocks noChangeAspect="1" noChangeArrowheads="1"/>
          </p:cNvPicPr>
          <p:nvPr/>
        </p:nvPicPr>
        <p:blipFill>
          <a:blip r:embed="rId5"/>
          <a:srcRect/>
          <a:stretch>
            <a:fillRect/>
          </a:stretch>
        </p:blipFill>
        <p:spPr bwMode="auto">
          <a:xfrm>
            <a:off x="1000100" y="3857628"/>
            <a:ext cx="3315169" cy="642942"/>
          </a:xfrm>
          <a:prstGeom prst="rect">
            <a:avLst/>
          </a:prstGeom>
          <a:noFill/>
          <a:ln w="9525">
            <a:noFill/>
            <a:miter lim="800000"/>
            <a:headEnd/>
            <a:tailEnd/>
          </a:ln>
          <a:effectLst/>
        </p:spPr>
      </p:pic>
      <p:pic>
        <p:nvPicPr>
          <p:cNvPr id="22534" name="Picture 6"/>
          <p:cNvPicPr>
            <a:picLocks noChangeAspect="1" noChangeArrowheads="1"/>
          </p:cNvPicPr>
          <p:nvPr/>
        </p:nvPicPr>
        <p:blipFill>
          <a:blip r:embed="rId6"/>
          <a:srcRect/>
          <a:stretch>
            <a:fillRect/>
          </a:stretch>
        </p:blipFill>
        <p:spPr bwMode="auto">
          <a:xfrm>
            <a:off x="1000100" y="4643446"/>
            <a:ext cx="3429024" cy="571504"/>
          </a:xfrm>
          <a:prstGeom prst="rect">
            <a:avLst/>
          </a:prstGeom>
          <a:noFill/>
          <a:ln w="9525">
            <a:noFill/>
            <a:miter lim="800000"/>
            <a:headEnd/>
            <a:tailEnd/>
          </a:ln>
          <a:effectLst/>
        </p:spPr>
      </p:pic>
      <p:pic>
        <p:nvPicPr>
          <p:cNvPr id="22535" name="Picture 7"/>
          <p:cNvPicPr>
            <a:picLocks noChangeAspect="1" noChangeArrowheads="1"/>
          </p:cNvPicPr>
          <p:nvPr/>
        </p:nvPicPr>
        <p:blipFill>
          <a:blip r:embed="rId7"/>
          <a:srcRect/>
          <a:stretch>
            <a:fillRect/>
          </a:stretch>
        </p:blipFill>
        <p:spPr bwMode="auto">
          <a:xfrm>
            <a:off x="1000100" y="5357826"/>
            <a:ext cx="3286148" cy="537733"/>
          </a:xfrm>
          <a:prstGeom prst="rect">
            <a:avLst/>
          </a:prstGeom>
          <a:noFill/>
          <a:ln w="9525">
            <a:noFill/>
            <a:miter lim="800000"/>
            <a:headEnd/>
            <a:tailEnd/>
          </a:ln>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Propuestos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0" name="Picture 2"/>
          <p:cNvPicPr>
            <a:picLocks noChangeAspect="1" noChangeArrowheads="1"/>
          </p:cNvPicPr>
          <p:nvPr/>
        </p:nvPicPr>
        <p:blipFill>
          <a:blip r:embed="rId2"/>
          <a:srcRect l="8894"/>
          <a:stretch>
            <a:fillRect/>
          </a:stretch>
        </p:blipFill>
        <p:spPr bwMode="auto">
          <a:xfrm>
            <a:off x="857224" y="1071546"/>
            <a:ext cx="6354326" cy="5195192"/>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 2º Grado Incompletas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4" name="Picture 2"/>
          <p:cNvPicPr>
            <a:picLocks noChangeAspect="1" noChangeArrowheads="1"/>
          </p:cNvPicPr>
          <p:nvPr/>
        </p:nvPicPr>
        <p:blipFill>
          <a:blip r:embed="rId2"/>
          <a:srcRect/>
          <a:stretch>
            <a:fillRect/>
          </a:stretch>
        </p:blipFill>
        <p:spPr bwMode="auto">
          <a:xfrm>
            <a:off x="642910" y="1285860"/>
            <a:ext cx="7731790" cy="500066"/>
          </a:xfrm>
          <a:prstGeom prst="rect">
            <a:avLst/>
          </a:prstGeom>
          <a:ln>
            <a:noFill/>
          </a:ln>
          <a:effectLst>
            <a:outerShdw blurRad="292100" dist="139700" dir="2700000" algn="tl" rotWithShape="0">
              <a:srgbClr val="333333">
                <a:alpha val="65000"/>
              </a:srgbClr>
            </a:outerShdw>
          </a:effectLst>
        </p:spPr>
      </p:pic>
      <p:pic>
        <p:nvPicPr>
          <p:cNvPr id="8195" name="Picture 3"/>
          <p:cNvPicPr>
            <a:picLocks noChangeAspect="1" noChangeArrowheads="1"/>
          </p:cNvPicPr>
          <p:nvPr/>
        </p:nvPicPr>
        <p:blipFill>
          <a:blip r:embed="rId3"/>
          <a:srcRect/>
          <a:stretch>
            <a:fillRect/>
          </a:stretch>
        </p:blipFill>
        <p:spPr bwMode="auto">
          <a:xfrm>
            <a:off x="642910" y="3786190"/>
            <a:ext cx="7429552" cy="35719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Introducción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714348" y="928670"/>
            <a:ext cx="2928958" cy="369332"/>
          </a:xfrm>
          <a:prstGeom prst="rect">
            <a:avLst/>
          </a:prstGeom>
          <a:noFill/>
        </p:spPr>
        <p:txBody>
          <a:bodyPr wrap="square" rtlCol="0">
            <a:spAutoFit/>
          </a:bodyPr>
          <a:lstStyle/>
          <a:p>
            <a:r>
              <a:rPr lang="es-ES" b="1" u="sng" dirty="0">
                <a:solidFill>
                  <a:schemeClr val="bg1"/>
                </a:solidFill>
              </a:rPr>
              <a:t>Primeras Ecuaciones</a:t>
            </a:r>
          </a:p>
        </p:txBody>
      </p:sp>
      <p:pic>
        <p:nvPicPr>
          <p:cNvPr id="2050" name="Picture 2"/>
          <p:cNvPicPr>
            <a:picLocks noChangeAspect="1" noChangeArrowheads="1"/>
          </p:cNvPicPr>
          <p:nvPr/>
        </p:nvPicPr>
        <p:blipFill>
          <a:blip r:embed="rId2"/>
          <a:srcRect/>
          <a:stretch>
            <a:fillRect/>
          </a:stretch>
        </p:blipFill>
        <p:spPr bwMode="auto">
          <a:xfrm>
            <a:off x="714348" y="1428736"/>
            <a:ext cx="7786742" cy="65640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5143504" y="3786190"/>
            <a:ext cx="3200400" cy="2047875"/>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a:srcRect/>
          <a:stretch>
            <a:fillRect/>
          </a:stretch>
        </p:blipFill>
        <p:spPr bwMode="auto">
          <a:xfrm>
            <a:off x="714348" y="2500306"/>
            <a:ext cx="4147224" cy="32861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err="1">
                <a:solidFill>
                  <a:schemeClr val="accent1">
                    <a:lumMod val="50000"/>
                  </a:schemeClr>
                </a:solidFill>
              </a:rPr>
              <a:t>Ec.Incompletas</a:t>
            </a:r>
            <a:r>
              <a:rPr lang="es-ES" sz="2400" b="1" dirty="0">
                <a:solidFill>
                  <a:schemeClr val="accent1">
                    <a:lumMod val="50000"/>
                  </a:schemeClr>
                </a:solidFill>
              </a:rPr>
              <a:t>– </a:t>
            </a:r>
            <a:r>
              <a:rPr lang="es-ES" sz="2400" b="1" dirty="0" err="1">
                <a:solidFill>
                  <a:schemeClr val="accent1">
                    <a:lumMod val="50000"/>
                  </a:schemeClr>
                </a:solidFill>
              </a:rPr>
              <a:t>Pag</a:t>
            </a:r>
            <a:r>
              <a:rPr lang="es-ES" sz="2400" b="1" dirty="0">
                <a:solidFill>
                  <a:schemeClr val="accent1">
                    <a:lumMod val="50000"/>
                  </a:schemeClr>
                </a:solidFill>
              </a:rPr>
              <a:t> 108.</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3555" name="Picture 3"/>
          <p:cNvPicPr>
            <a:picLocks noChangeAspect="1" noChangeArrowheads="1"/>
          </p:cNvPicPr>
          <p:nvPr/>
        </p:nvPicPr>
        <p:blipFill>
          <a:blip r:embed="rId2"/>
          <a:srcRect/>
          <a:stretch>
            <a:fillRect/>
          </a:stretch>
        </p:blipFill>
        <p:spPr bwMode="auto">
          <a:xfrm>
            <a:off x="714348" y="1357298"/>
            <a:ext cx="7460444" cy="1500198"/>
          </a:xfrm>
          <a:prstGeom prst="rect">
            <a:avLst/>
          </a:prstGeom>
          <a:ln>
            <a:noFill/>
          </a:ln>
          <a:effectLst>
            <a:outerShdw blurRad="292100" dist="139700" dir="2700000" algn="tl" rotWithShape="0">
              <a:srgbClr val="333333">
                <a:alpha val="65000"/>
              </a:srgbClr>
            </a:outerShdw>
          </a:effectLst>
        </p:spPr>
      </p:pic>
      <p:pic>
        <p:nvPicPr>
          <p:cNvPr id="23556" name="Picture 4"/>
          <p:cNvPicPr>
            <a:picLocks noChangeAspect="1" noChangeArrowheads="1"/>
          </p:cNvPicPr>
          <p:nvPr/>
        </p:nvPicPr>
        <p:blipFill>
          <a:blip r:embed="rId3"/>
          <a:srcRect/>
          <a:stretch>
            <a:fillRect/>
          </a:stretch>
        </p:blipFill>
        <p:spPr bwMode="auto">
          <a:xfrm>
            <a:off x="1000100" y="4357694"/>
            <a:ext cx="6917169" cy="64294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err="1">
                <a:solidFill>
                  <a:schemeClr val="accent1">
                    <a:lumMod val="50000"/>
                  </a:schemeClr>
                </a:solidFill>
              </a:rPr>
              <a:t>Ec.Incompletas</a:t>
            </a:r>
            <a:r>
              <a:rPr lang="es-ES" sz="2400" b="1" dirty="0">
                <a:solidFill>
                  <a:schemeClr val="accent1">
                    <a:lumMod val="50000"/>
                  </a:schemeClr>
                </a:solidFill>
              </a:rPr>
              <a:t>– </a:t>
            </a:r>
            <a:r>
              <a:rPr lang="es-ES" sz="2400" b="1" dirty="0" err="1">
                <a:solidFill>
                  <a:schemeClr val="accent1">
                    <a:lumMod val="50000"/>
                  </a:schemeClr>
                </a:solidFill>
              </a:rPr>
              <a:t>Pag</a:t>
            </a:r>
            <a:r>
              <a:rPr lang="es-ES" sz="2400" b="1" dirty="0">
                <a:solidFill>
                  <a:schemeClr val="accent1">
                    <a:lumMod val="50000"/>
                  </a:schemeClr>
                </a:solidFill>
              </a:rPr>
              <a:t> 108.</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4578" name="Picture 2"/>
          <p:cNvPicPr>
            <a:picLocks noChangeAspect="1" noChangeArrowheads="1"/>
          </p:cNvPicPr>
          <p:nvPr/>
        </p:nvPicPr>
        <p:blipFill>
          <a:blip r:embed="rId2"/>
          <a:srcRect/>
          <a:stretch>
            <a:fillRect/>
          </a:stretch>
        </p:blipFill>
        <p:spPr bwMode="auto">
          <a:xfrm>
            <a:off x="642910" y="1428736"/>
            <a:ext cx="7327498" cy="571504"/>
          </a:xfrm>
          <a:prstGeom prst="rect">
            <a:avLst/>
          </a:prstGeom>
          <a:ln>
            <a:noFill/>
          </a:ln>
          <a:effectLst>
            <a:outerShdw blurRad="292100" dist="139700" dir="2700000" algn="tl" rotWithShape="0">
              <a:srgbClr val="333333">
                <a:alpha val="65000"/>
              </a:srgbClr>
            </a:outerShdw>
          </a:effectLst>
        </p:spPr>
      </p:pic>
      <p:pic>
        <p:nvPicPr>
          <p:cNvPr id="24579" name="Picture 3"/>
          <p:cNvPicPr>
            <a:picLocks noChangeAspect="1" noChangeArrowheads="1"/>
          </p:cNvPicPr>
          <p:nvPr/>
        </p:nvPicPr>
        <p:blipFill>
          <a:blip r:embed="rId3"/>
          <a:srcRect/>
          <a:stretch>
            <a:fillRect/>
          </a:stretch>
        </p:blipFill>
        <p:spPr bwMode="auto">
          <a:xfrm>
            <a:off x="571472" y="3571876"/>
            <a:ext cx="7715304" cy="5039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err="1">
                <a:solidFill>
                  <a:schemeClr val="accent1">
                    <a:lumMod val="50000"/>
                  </a:schemeClr>
                </a:solidFill>
              </a:rPr>
              <a:t>Pag</a:t>
            </a:r>
            <a:r>
              <a:rPr lang="es-ES" sz="2400" b="1" dirty="0">
                <a:solidFill>
                  <a:schemeClr val="accent1">
                    <a:lumMod val="50000"/>
                  </a:schemeClr>
                </a:solidFill>
              </a:rPr>
              <a:t> 110.</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5602" name="Picture 2"/>
          <p:cNvPicPr>
            <a:picLocks noChangeAspect="1" noChangeArrowheads="1"/>
          </p:cNvPicPr>
          <p:nvPr/>
        </p:nvPicPr>
        <p:blipFill>
          <a:blip r:embed="rId2"/>
          <a:srcRect/>
          <a:stretch>
            <a:fillRect/>
          </a:stretch>
        </p:blipFill>
        <p:spPr bwMode="auto">
          <a:xfrm>
            <a:off x="642909" y="1285860"/>
            <a:ext cx="7337765" cy="2714644"/>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err="1">
                <a:solidFill>
                  <a:schemeClr val="accent1">
                    <a:lumMod val="50000"/>
                  </a:schemeClr>
                </a:solidFill>
              </a:rPr>
              <a:t>Pag</a:t>
            </a:r>
            <a:r>
              <a:rPr lang="es-ES" sz="2400" b="1" dirty="0">
                <a:solidFill>
                  <a:schemeClr val="accent1">
                    <a:lumMod val="50000"/>
                  </a:schemeClr>
                </a:solidFill>
              </a:rPr>
              <a:t> 111.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6626" name="Picture 2"/>
          <p:cNvPicPr>
            <a:picLocks noChangeAspect="1" noChangeArrowheads="1"/>
          </p:cNvPicPr>
          <p:nvPr/>
        </p:nvPicPr>
        <p:blipFill>
          <a:blip r:embed="rId2"/>
          <a:srcRect/>
          <a:stretch>
            <a:fillRect/>
          </a:stretch>
        </p:blipFill>
        <p:spPr bwMode="auto">
          <a:xfrm>
            <a:off x="714348" y="1214422"/>
            <a:ext cx="5564644" cy="2286016"/>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 PAG. 116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Picture 2"/>
          <p:cNvPicPr>
            <a:picLocks noChangeAspect="1" noChangeArrowheads="1"/>
          </p:cNvPicPr>
          <p:nvPr/>
        </p:nvPicPr>
        <p:blipFill>
          <a:blip r:embed="rId2"/>
          <a:srcRect/>
          <a:stretch>
            <a:fillRect/>
          </a:stretch>
        </p:blipFill>
        <p:spPr bwMode="auto">
          <a:xfrm>
            <a:off x="571472" y="1214422"/>
            <a:ext cx="7942225" cy="4000528"/>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 PAG. 116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0" name="Picture 2"/>
          <p:cNvPicPr>
            <a:picLocks noChangeAspect="1" noChangeArrowheads="1"/>
          </p:cNvPicPr>
          <p:nvPr/>
        </p:nvPicPr>
        <p:blipFill>
          <a:blip r:embed="rId2"/>
          <a:srcRect/>
          <a:stretch>
            <a:fillRect/>
          </a:stretch>
        </p:blipFill>
        <p:spPr bwMode="auto">
          <a:xfrm>
            <a:off x="571472" y="1214422"/>
            <a:ext cx="7666190" cy="4857784"/>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 PAG. 117</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74" name="Picture 2"/>
          <p:cNvPicPr>
            <a:picLocks noChangeAspect="1" noChangeArrowheads="1"/>
          </p:cNvPicPr>
          <p:nvPr/>
        </p:nvPicPr>
        <p:blipFill>
          <a:blip r:embed="rId2"/>
          <a:srcRect/>
          <a:stretch>
            <a:fillRect/>
          </a:stretch>
        </p:blipFill>
        <p:spPr bwMode="auto">
          <a:xfrm>
            <a:off x="571472" y="1214422"/>
            <a:ext cx="6929486" cy="5017904"/>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Mezclas</a:t>
            </a:r>
          </a:p>
        </p:txBody>
      </p:sp>
      <p:pic>
        <p:nvPicPr>
          <p:cNvPr id="7170" name="Picture 2"/>
          <p:cNvPicPr>
            <a:picLocks noChangeAspect="1" noChangeArrowheads="1"/>
          </p:cNvPicPr>
          <p:nvPr/>
        </p:nvPicPr>
        <p:blipFill>
          <a:blip r:embed="rId2" cstate="email"/>
          <a:srcRect/>
          <a:stretch>
            <a:fillRect/>
          </a:stretch>
        </p:blipFill>
        <p:spPr bwMode="auto">
          <a:xfrm rot="60000">
            <a:off x="683568" y="1268760"/>
            <a:ext cx="8028892" cy="864096"/>
          </a:xfrm>
          <a:prstGeom prst="rect">
            <a:avLst/>
          </a:prstGeom>
          <a:ln>
            <a:noFill/>
          </a:ln>
          <a:effectLst>
            <a:outerShdw blurRad="292100" dist="139700" dir="2700000" algn="tl" rotWithShape="0">
              <a:srgbClr val="333333">
                <a:alpha val="65000"/>
              </a:srgbClr>
            </a:outerShdw>
          </a:effectLst>
        </p:spPr>
      </p:pic>
      <p:pic>
        <p:nvPicPr>
          <p:cNvPr id="7171" name="Picture 3"/>
          <p:cNvPicPr>
            <a:picLocks noChangeAspect="1" noChangeArrowheads="1"/>
          </p:cNvPicPr>
          <p:nvPr/>
        </p:nvPicPr>
        <p:blipFill>
          <a:blip r:embed="rId3" cstate="email"/>
          <a:srcRect/>
          <a:stretch>
            <a:fillRect/>
          </a:stretch>
        </p:blipFill>
        <p:spPr bwMode="auto">
          <a:xfrm rot="60000">
            <a:off x="539552" y="2924944"/>
            <a:ext cx="7918763" cy="246734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Mezclas – </a:t>
            </a:r>
            <a:r>
              <a:rPr lang="es-ES" sz="2400" b="1" dirty="0" err="1">
                <a:solidFill>
                  <a:schemeClr val="accent1">
                    <a:lumMod val="50000"/>
                  </a:schemeClr>
                </a:solidFill>
              </a:rPr>
              <a:t>Pag</a:t>
            </a:r>
            <a:r>
              <a:rPr lang="es-ES" sz="2400" b="1" dirty="0">
                <a:solidFill>
                  <a:schemeClr val="accent1">
                    <a:lumMod val="50000"/>
                  </a:schemeClr>
                </a:solidFill>
              </a:rPr>
              <a:t>. 92</a:t>
            </a:r>
          </a:p>
        </p:txBody>
      </p:sp>
      <p:pic>
        <p:nvPicPr>
          <p:cNvPr id="4099" name="Picture 3"/>
          <p:cNvPicPr>
            <a:picLocks noChangeAspect="1" noChangeArrowheads="1"/>
          </p:cNvPicPr>
          <p:nvPr/>
        </p:nvPicPr>
        <p:blipFill>
          <a:blip r:embed="rId2"/>
          <a:srcRect/>
          <a:stretch>
            <a:fillRect/>
          </a:stretch>
        </p:blipFill>
        <p:spPr bwMode="auto">
          <a:xfrm>
            <a:off x="714348" y="1285860"/>
            <a:ext cx="5991574" cy="464347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Mezclas – </a:t>
            </a:r>
            <a:r>
              <a:rPr lang="es-ES" sz="2400" b="1" dirty="0" err="1">
                <a:solidFill>
                  <a:schemeClr val="accent1">
                    <a:lumMod val="50000"/>
                  </a:schemeClr>
                </a:solidFill>
              </a:rPr>
              <a:t>Pag</a:t>
            </a:r>
            <a:r>
              <a:rPr lang="es-ES" sz="2400" b="1" dirty="0">
                <a:solidFill>
                  <a:schemeClr val="accent1">
                    <a:lumMod val="50000"/>
                  </a:schemeClr>
                </a:solidFill>
              </a:rPr>
              <a:t>. 92</a:t>
            </a:r>
          </a:p>
        </p:txBody>
      </p:sp>
      <p:pic>
        <p:nvPicPr>
          <p:cNvPr id="5122" name="Picture 2"/>
          <p:cNvPicPr>
            <a:picLocks noChangeAspect="1" noChangeArrowheads="1"/>
          </p:cNvPicPr>
          <p:nvPr/>
        </p:nvPicPr>
        <p:blipFill>
          <a:blip r:embed="rId2"/>
          <a:srcRect/>
          <a:stretch>
            <a:fillRect/>
          </a:stretch>
        </p:blipFill>
        <p:spPr bwMode="auto">
          <a:xfrm>
            <a:off x="500034" y="1285860"/>
            <a:ext cx="7951049" cy="1714512"/>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Introducción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714348" y="928670"/>
            <a:ext cx="3500462" cy="369332"/>
          </a:xfrm>
          <a:prstGeom prst="rect">
            <a:avLst/>
          </a:prstGeom>
          <a:noFill/>
        </p:spPr>
        <p:txBody>
          <a:bodyPr wrap="square" rtlCol="0">
            <a:spAutoFit/>
          </a:bodyPr>
          <a:lstStyle/>
          <a:p>
            <a:r>
              <a:rPr lang="es-ES" b="1" u="sng" dirty="0">
                <a:solidFill>
                  <a:schemeClr val="bg1"/>
                </a:solidFill>
              </a:rPr>
              <a:t>Avances en el Álgebra</a:t>
            </a:r>
          </a:p>
        </p:txBody>
      </p:sp>
      <p:pic>
        <p:nvPicPr>
          <p:cNvPr id="3074" name="Picture 2"/>
          <p:cNvPicPr>
            <a:picLocks noChangeAspect="1" noChangeArrowheads="1"/>
          </p:cNvPicPr>
          <p:nvPr/>
        </p:nvPicPr>
        <p:blipFill>
          <a:blip r:embed="rId2"/>
          <a:srcRect/>
          <a:stretch>
            <a:fillRect/>
          </a:stretch>
        </p:blipFill>
        <p:spPr bwMode="auto">
          <a:xfrm>
            <a:off x="428596" y="1428736"/>
            <a:ext cx="8161077" cy="2000264"/>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575398" y="3500438"/>
            <a:ext cx="1958882" cy="2905122"/>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Mezclas – </a:t>
            </a:r>
            <a:r>
              <a:rPr lang="es-ES" sz="2400" b="1" dirty="0" err="1">
                <a:solidFill>
                  <a:schemeClr val="accent1">
                    <a:lumMod val="50000"/>
                  </a:schemeClr>
                </a:solidFill>
              </a:rPr>
              <a:t>Pag</a:t>
            </a:r>
            <a:r>
              <a:rPr lang="es-ES" sz="2400" b="1" dirty="0">
                <a:solidFill>
                  <a:schemeClr val="accent1">
                    <a:lumMod val="50000"/>
                  </a:schemeClr>
                </a:solidFill>
              </a:rPr>
              <a:t>. 92</a:t>
            </a:r>
          </a:p>
        </p:txBody>
      </p:sp>
      <p:pic>
        <p:nvPicPr>
          <p:cNvPr id="6147" name="Picture 3"/>
          <p:cNvPicPr>
            <a:picLocks noChangeAspect="1" noChangeArrowheads="1"/>
          </p:cNvPicPr>
          <p:nvPr/>
        </p:nvPicPr>
        <p:blipFill>
          <a:blip r:embed="rId2"/>
          <a:srcRect/>
          <a:stretch>
            <a:fillRect/>
          </a:stretch>
        </p:blipFill>
        <p:spPr bwMode="auto">
          <a:xfrm>
            <a:off x="642910" y="1285860"/>
            <a:ext cx="7906250" cy="2214578"/>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Móviles</a:t>
            </a:r>
          </a:p>
        </p:txBody>
      </p:sp>
      <p:pic>
        <p:nvPicPr>
          <p:cNvPr id="1026" name="Picture 2"/>
          <p:cNvPicPr>
            <a:picLocks noChangeAspect="1" noChangeArrowheads="1"/>
          </p:cNvPicPr>
          <p:nvPr/>
        </p:nvPicPr>
        <p:blipFill>
          <a:blip r:embed="rId2" cstate="print"/>
          <a:srcRect/>
          <a:stretch>
            <a:fillRect/>
          </a:stretch>
        </p:blipFill>
        <p:spPr bwMode="auto">
          <a:xfrm>
            <a:off x="642911" y="1357298"/>
            <a:ext cx="3929090" cy="2240686"/>
          </a:xfrm>
          <a:prstGeom prst="rect">
            <a:avLst/>
          </a:prstGeom>
          <a:ln>
            <a:noFill/>
          </a:ln>
          <a:effectLst>
            <a:outerShdw blurRad="292100" dist="139700" dir="2700000" algn="tl" rotWithShape="0">
              <a:srgbClr val="333333">
                <a:alpha val="65000"/>
              </a:srgbClr>
            </a:outerShdw>
          </a:effectLst>
        </p:spPr>
      </p:pic>
      <p:sp>
        <p:nvSpPr>
          <p:cNvPr id="6" name="5 Cerrar llave"/>
          <p:cNvSpPr/>
          <p:nvPr/>
        </p:nvSpPr>
        <p:spPr>
          <a:xfrm>
            <a:off x="4857752" y="1214422"/>
            <a:ext cx="714380" cy="51435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6 Rectángulo redondeado"/>
          <p:cNvSpPr/>
          <p:nvPr/>
        </p:nvSpPr>
        <p:spPr>
          <a:xfrm>
            <a:off x="5929322" y="1571612"/>
            <a:ext cx="2571768" cy="1428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4000" b="1" dirty="0"/>
              <a:t>E=V*T</a:t>
            </a:r>
          </a:p>
        </p:txBody>
      </p:sp>
      <p:pic>
        <p:nvPicPr>
          <p:cNvPr id="1027" name="Picture 3"/>
          <p:cNvPicPr>
            <a:picLocks noChangeAspect="1" noChangeArrowheads="1"/>
          </p:cNvPicPr>
          <p:nvPr/>
        </p:nvPicPr>
        <p:blipFill>
          <a:blip r:embed="rId3" cstate="print"/>
          <a:srcRect/>
          <a:stretch>
            <a:fillRect/>
          </a:stretch>
        </p:blipFill>
        <p:spPr bwMode="auto">
          <a:xfrm>
            <a:off x="714348" y="3857628"/>
            <a:ext cx="3786214" cy="2395360"/>
          </a:xfrm>
          <a:prstGeom prst="rect">
            <a:avLst/>
          </a:prstGeom>
          <a:ln>
            <a:noFill/>
          </a:ln>
          <a:effectLst>
            <a:outerShdw blurRad="292100" dist="139700" dir="2700000" algn="tl" rotWithShape="0">
              <a:srgbClr val="333333">
                <a:alpha val="65000"/>
              </a:srgbClr>
            </a:outerShdw>
          </a:effectLst>
        </p:spPr>
      </p:pic>
      <p:sp>
        <p:nvSpPr>
          <p:cNvPr id="9" name="8 Rectángulo redondeado"/>
          <p:cNvSpPr/>
          <p:nvPr/>
        </p:nvSpPr>
        <p:spPr>
          <a:xfrm>
            <a:off x="5929322" y="4214818"/>
            <a:ext cx="2571768" cy="14287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3200" b="1" dirty="0" err="1"/>
              <a:t>NºLitros</a:t>
            </a:r>
            <a:r>
              <a:rPr lang="es-ES" sz="3200" b="1" dirty="0"/>
              <a:t>=Caudal*T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Móviles – Pag.92</a:t>
            </a:r>
          </a:p>
        </p:txBody>
      </p:sp>
      <p:pic>
        <p:nvPicPr>
          <p:cNvPr id="2" name="Picture 2"/>
          <p:cNvPicPr>
            <a:picLocks noChangeAspect="1" noChangeArrowheads="1"/>
          </p:cNvPicPr>
          <p:nvPr/>
        </p:nvPicPr>
        <p:blipFill>
          <a:blip r:embed="rId2"/>
          <a:srcRect/>
          <a:stretch>
            <a:fillRect/>
          </a:stretch>
        </p:blipFill>
        <p:spPr bwMode="auto">
          <a:xfrm>
            <a:off x="571471" y="1357298"/>
            <a:ext cx="7222961" cy="2071702"/>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Móviles – Pag.92</a:t>
            </a:r>
          </a:p>
        </p:txBody>
      </p:sp>
      <p:pic>
        <p:nvPicPr>
          <p:cNvPr id="2050" name="Picture 2"/>
          <p:cNvPicPr>
            <a:picLocks noChangeAspect="1" noChangeArrowheads="1"/>
          </p:cNvPicPr>
          <p:nvPr/>
        </p:nvPicPr>
        <p:blipFill>
          <a:blip r:embed="rId2"/>
          <a:srcRect/>
          <a:stretch>
            <a:fillRect/>
          </a:stretch>
        </p:blipFill>
        <p:spPr bwMode="auto">
          <a:xfrm>
            <a:off x="714348" y="1357297"/>
            <a:ext cx="6500858" cy="2850835"/>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Móviles – Pag.92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SISTEMAS DE ECUACIONES</a:t>
            </a:r>
          </a:p>
        </p:txBody>
      </p:sp>
      <p:pic>
        <p:nvPicPr>
          <p:cNvPr id="4098" name="Picture 2"/>
          <p:cNvPicPr>
            <a:picLocks noChangeAspect="1" noChangeArrowheads="1"/>
          </p:cNvPicPr>
          <p:nvPr/>
        </p:nvPicPr>
        <p:blipFill>
          <a:blip r:embed="rId2"/>
          <a:srcRect/>
          <a:stretch>
            <a:fillRect/>
          </a:stretch>
        </p:blipFill>
        <p:spPr bwMode="auto">
          <a:xfrm>
            <a:off x="500034" y="1785926"/>
            <a:ext cx="8159807" cy="857256"/>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714348" y="1214422"/>
            <a:ext cx="521497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dirty="0">
                <a:solidFill>
                  <a:schemeClr val="bg1"/>
                </a:solidFill>
              </a:rPr>
              <a:t>Problema propuesto por </a:t>
            </a:r>
            <a:r>
              <a:rPr lang="es-ES" dirty="0" err="1">
                <a:solidFill>
                  <a:schemeClr val="bg1"/>
                </a:solidFill>
              </a:rPr>
              <a:t>Diofanto</a:t>
            </a:r>
            <a:r>
              <a:rPr lang="es-ES" dirty="0">
                <a:solidFill>
                  <a:schemeClr val="bg1"/>
                </a:solidFill>
              </a:rPr>
              <a:t> en 1621</a:t>
            </a:r>
            <a:r>
              <a:rPr lang="es-ES" dirty="0"/>
              <a:t>a</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SISTEMAS DE ECUACIONES</a:t>
            </a:r>
          </a:p>
        </p:txBody>
      </p:sp>
      <p:pic>
        <p:nvPicPr>
          <p:cNvPr id="1027" name="Picture 3"/>
          <p:cNvPicPr>
            <a:picLocks noChangeAspect="1" noChangeArrowheads="1"/>
          </p:cNvPicPr>
          <p:nvPr/>
        </p:nvPicPr>
        <p:blipFill>
          <a:blip r:embed="rId2" cstate="print"/>
          <a:srcRect/>
          <a:stretch>
            <a:fillRect/>
          </a:stretch>
        </p:blipFill>
        <p:spPr bwMode="auto">
          <a:xfrm>
            <a:off x="2915816" y="1142243"/>
            <a:ext cx="3000396" cy="1108030"/>
          </a:xfrm>
          <a:prstGeom prst="rect">
            <a:avLst/>
          </a:prstGeom>
          <a:noFill/>
          <a:ln w="9525">
            <a:noFill/>
            <a:miter lim="800000"/>
            <a:headEnd/>
            <a:tailEnd/>
          </a:ln>
          <a:effectLst/>
        </p:spPr>
      </p:pic>
      <p:graphicFrame>
        <p:nvGraphicFramePr>
          <p:cNvPr id="9" name="8 Diagrama"/>
          <p:cNvGraphicFramePr/>
          <p:nvPr>
            <p:extLst>
              <p:ext uri="{D42A27DB-BD31-4B8C-83A1-F6EECF244321}">
                <p14:modId xmlns:p14="http://schemas.microsoft.com/office/powerpoint/2010/main" val="1771151274"/>
              </p:ext>
            </p:extLst>
          </p:nvPr>
        </p:nvGraphicFramePr>
        <p:xfrm>
          <a:off x="785786" y="2807676"/>
          <a:ext cx="7643866" cy="3501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467544" y="2178884"/>
            <a:ext cx="5715040" cy="523220"/>
          </a:xfrm>
          <a:prstGeom prst="rect">
            <a:avLst/>
          </a:prstGeom>
          <a:noFill/>
        </p:spPr>
        <p:txBody>
          <a:bodyPr wrap="square" rtlCol="0">
            <a:spAutoFit/>
          </a:bodyPr>
          <a:lstStyle/>
          <a:p>
            <a:r>
              <a:rPr lang="es-ES" sz="2800" b="1" u="sng">
                <a:solidFill>
                  <a:schemeClr val="accent3">
                    <a:lumMod val="50000"/>
                  </a:schemeClr>
                </a:solidFill>
              </a:rPr>
              <a:t>Esquema del tema:</a:t>
            </a:r>
            <a:endParaRPr lang="es-ES" sz="2800" b="1" u="sng" dirty="0">
              <a:solidFill>
                <a:schemeClr val="accent3">
                  <a:lumMod val="50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SISTEMAS DE ECUACIONES</a:t>
            </a:r>
          </a:p>
        </p:txBody>
      </p:sp>
      <p:pic>
        <p:nvPicPr>
          <p:cNvPr id="1027" name="Picture 3"/>
          <p:cNvPicPr>
            <a:picLocks noChangeAspect="1" noChangeArrowheads="1"/>
          </p:cNvPicPr>
          <p:nvPr/>
        </p:nvPicPr>
        <p:blipFill>
          <a:blip r:embed="rId2" cstate="print"/>
          <a:srcRect/>
          <a:stretch>
            <a:fillRect/>
          </a:stretch>
        </p:blipFill>
        <p:spPr bwMode="auto">
          <a:xfrm>
            <a:off x="2786050" y="1285860"/>
            <a:ext cx="3000396" cy="1108030"/>
          </a:xfrm>
          <a:prstGeom prst="rect">
            <a:avLst/>
          </a:prstGeom>
          <a:noFill/>
          <a:ln w="9525">
            <a:noFill/>
            <a:miter lim="800000"/>
            <a:headEnd/>
            <a:tailEnd/>
          </a:ln>
          <a:effectLst/>
        </p:spPr>
      </p:pic>
      <p:graphicFrame>
        <p:nvGraphicFramePr>
          <p:cNvPr id="9" name="8 Diagrama"/>
          <p:cNvGraphicFramePr/>
          <p:nvPr/>
        </p:nvGraphicFramePr>
        <p:xfrm>
          <a:off x="785786" y="3429000"/>
          <a:ext cx="7643866" cy="278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9 CuadroTexto"/>
          <p:cNvSpPr txBox="1"/>
          <p:nvPr/>
        </p:nvSpPr>
        <p:spPr>
          <a:xfrm>
            <a:off x="857224" y="2643182"/>
            <a:ext cx="5715040" cy="523220"/>
          </a:xfrm>
          <a:prstGeom prst="rect">
            <a:avLst/>
          </a:prstGeom>
          <a:noFill/>
        </p:spPr>
        <p:txBody>
          <a:bodyPr wrap="square" rtlCol="0">
            <a:spAutoFit/>
          </a:bodyPr>
          <a:lstStyle/>
          <a:p>
            <a:r>
              <a:rPr lang="es-ES" sz="2800" b="1" u="sng" dirty="0">
                <a:solidFill>
                  <a:schemeClr val="accent3">
                    <a:lumMod val="50000"/>
                  </a:schemeClr>
                </a:solidFill>
              </a:rPr>
              <a:t>Métodos de Resolución:</a:t>
            </a:r>
          </a:p>
        </p:txBody>
      </p:sp>
    </p:spTree>
    <p:extLst>
      <p:ext uri="{BB962C8B-B14F-4D97-AF65-F5344CB8AC3E}">
        <p14:creationId xmlns:p14="http://schemas.microsoft.com/office/powerpoint/2010/main" val="1940971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 </a:t>
            </a:r>
            <a:r>
              <a:rPr lang="es-ES" sz="2400" b="1" dirty="0" err="1">
                <a:solidFill>
                  <a:schemeClr val="accent1">
                    <a:lumMod val="50000"/>
                  </a:schemeClr>
                </a:solidFill>
              </a:rPr>
              <a:t>Pag</a:t>
            </a:r>
            <a:r>
              <a:rPr lang="es-ES" sz="2400" b="1" dirty="0">
                <a:solidFill>
                  <a:schemeClr val="accent1">
                    <a:lumMod val="50000"/>
                  </a:schemeClr>
                </a:solidFill>
              </a:rPr>
              <a:t> 136.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194" name="Picture 2"/>
          <p:cNvPicPr>
            <a:picLocks noChangeAspect="1" noChangeArrowheads="1"/>
          </p:cNvPicPr>
          <p:nvPr/>
        </p:nvPicPr>
        <p:blipFill>
          <a:blip r:embed="rId2"/>
          <a:srcRect/>
          <a:stretch>
            <a:fillRect/>
          </a:stretch>
        </p:blipFill>
        <p:spPr bwMode="auto">
          <a:xfrm>
            <a:off x="714348" y="1357298"/>
            <a:ext cx="7049711" cy="3000396"/>
          </a:xfrm>
          <a:prstGeom prst="rect">
            <a:avLst/>
          </a:prstGeom>
          <a:noFill/>
          <a:ln w="9525">
            <a:noFill/>
            <a:miter lim="800000"/>
            <a:headEnd/>
            <a:tailEnd/>
          </a:ln>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 </a:t>
            </a:r>
            <a:r>
              <a:rPr lang="es-ES" sz="2400" b="1" dirty="0" err="1">
                <a:solidFill>
                  <a:schemeClr val="accent1">
                    <a:lumMod val="50000"/>
                  </a:schemeClr>
                </a:solidFill>
              </a:rPr>
              <a:t>Pag</a:t>
            </a:r>
            <a:r>
              <a:rPr lang="es-ES" sz="2400" b="1" dirty="0">
                <a:solidFill>
                  <a:schemeClr val="accent1">
                    <a:lumMod val="50000"/>
                  </a:schemeClr>
                </a:solidFill>
              </a:rPr>
              <a:t> 136.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218" name="Picture 2"/>
          <p:cNvPicPr>
            <a:picLocks noChangeAspect="1" noChangeArrowheads="1"/>
          </p:cNvPicPr>
          <p:nvPr/>
        </p:nvPicPr>
        <p:blipFill>
          <a:blip r:embed="rId2"/>
          <a:srcRect/>
          <a:stretch>
            <a:fillRect/>
          </a:stretch>
        </p:blipFill>
        <p:spPr bwMode="auto">
          <a:xfrm>
            <a:off x="714348" y="1285860"/>
            <a:ext cx="6954632" cy="3071834"/>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Introducción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642910" y="1059404"/>
            <a:ext cx="5214974" cy="369332"/>
          </a:xfrm>
          <a:prstGeom prst="rect">
            <a:avLst/>
          </a:prstGeom>
          <a:noFill/>
        </p:spPr>
        <p:txBody>
          <a:bodyPr wrap="square" rtlCol="0">
            <a:spAutoFit/>
          </a:bodyPr>
          <a:lstStyle/>
          <a:p>
            <a:r>
              <a:rPr lang="es-ES" b="1" u="sng" dirty="0">
                <a:solidFill>
                  <a:schemeClr val="bg1"/>
                </a:solidFill>
              </a:rPr>
              <a:t>Evolución de la Simbología del Álgebra</a:t>
            </a:r>
          </a:p>
        </p:txBody>
      </p:sp>
      <p:pic>
        <p:nvPicPr>
          <p:cNvPr id="27650" name="Picture 2"/>
          <p:cNvPicPr>
            <a:picLocks noChangeAspect="1" noChangeArrowheads="1"/>
          </p:cNvPicPr>
          <p:nvPr/>
        </p:nvPicPr>
        <p:blipFill>
          <a:blip r:embed="rId2"/>
          <a:srcRect/>
          <a:stretch>
            <a:fillRect/>
          </a:stretch>
        </p:blipFill>
        <p:spPr bwMode="auto">
          <a:xfrm>
            <a:off x="1142976" y="1571612"/>
            <a:ext cx="6879266" cy="488157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 </a:t>
            </a:r>
            <a:r>
              <a:rPr lang="es-ES" sz="2400" b="1" dirty="0" err="1">
                <a:solidFill>
                  <a:schemeClr val="accent1">
                    <a:lumMod val="50000"/>
                  </a:schemeClr>
                </a:solidFill>
              </a:rPr>
              <a:t>Pag</a:t>
            </a:r>
            <a:r>
              <a:rPr lang="es-ES" sz="2400" b="1" dirty="0">
                <a:solidFill>
                  <a:schemeClr val="accent1">
                    <a:lumMod val="50000"/>
                  </a:schemeClr>
                </a:solidFill>
              </a:rPr>
              <a:t> 136.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42" name="Picture 2"/>
          <p:cNvPicPr>
            <a:picLocks noChangeAspect="1" noChangeArrowheads="1"/>
          </p:cNvPicPr>
          <p:nvPr/>
        </p:nvPicPr>
        <p:blipFill>
          <a:blip r:embed="rId2"/>
          <a:srcRect/>
          <a:stretch>
            <a:fillRect/>
          </a:stretch>
        </p:blipFill>
        <p:spPr bwMode="auto">
          <a:xfrm>
            <a:off x="785786" y="1214422"/>
            <a:ext cx="7708446" cy="3429024"/>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Gráfico de Resolución de Sistemas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7" name="Picture 3"/>
          <p:cNvPicPr>
            <a:picLocks noChangeAspect="1" noChangeArrowheads="1"/>
          </p:cNvPicPr>
          <p:nvPr/>
        </p:nvPicPr>
        <p:blipFill>
          <a:blip r:embed="rId2"/>
          <a:srcRect/>
          <a:stretch>
            <a:fillRect/>
          </a:stretch>
        </p:blipFill>
        <p:spPr bwMode="auto">
          <a:xfrm>
            <a:off x="785786" y="1262049"/>
            <a:ext cx="2179332" cy="123825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571472" y="2786058"/>
            <a:ext cx="7930223" cy="2228861"/>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Gráfico – </a:t>
            </a:r>
            <a:r>
              <a:rPr lang="es-ES" sz="2400" b="1" dirty="0" err="1">
                <a:solidFill>
                  <a:schemeClr val="accent1">
                    <a:lumMod val="50000"/>
                  </a:schemeClr>
                </a:solidFill>
              </a:rPr>
              <a:t>Pag</a:t>
            </a:r>
            <a:r>
              <a:rPr lang="es-ES" sz="2400" b="1" dirty="0">
                <a:solidFill>
                  <a:schemeClr val="accent1">
                    <a:lumMod val="50000"/>
                  </a:schemeClr>
                </a:solidFill>
              </a:rPr>
              <a:t> 124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123" name="Picture 3"/>
          <p:cNvPicPr>
            <a:picLocks noChangeAspect="1" noChangeArrowheads="1"/>
          </p:cNvPicPr>
          <p:nvPr/>
        </p:nvPicPr>
        <p:blipFill>
          <a:blip r:embed="rId2"/>
          <a:srcRect/>
          <a:stretch>
            <a:fillRect/>
          </a:stretch>
        </p:blipFill>
        <p:spPr bwMode="auto">
          <a:xfrm>
            <a:off x="714348" y="1357298"/>
            <a:ext cx="7143800" cy="1696154"/>
          </a:xfrm>
          <a:prstGeom prst="rect">
            <a:avLst/>
          </a:prstGeom>
          <a:noFill/>
          <a:ln w="9525">
            <a:noFill/>
            <a:miter lim="800000"/>
            <a:headEnd/>
            <a:tailEnd/>
          </a:ln>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 </a:t>
            </a:r>
            <a:r>
              <a:rPr lang="es-ES" sz="2400" b="1" dirty="0" err="1">
                <a:solidFill>
                  <a:schemeClr val="accent1">
                    <a:lumMod val="50000"/>
                  </a:schemeClr>
                </a:solidFill>
              </a:rPr>
              <a:t>Pag</a:t>
            </a:r>
            <a:r>
              <a:rPr lang="es-ES" sz="2400" b="1" dirty="0">
                <a:solidFill>
                  <a:schemeClr val="accent1">
                    <a:lumMod val="50000"/>
                  </a:schemeClr>
                </a:solidFill>
              </a:rPr>
              <a:t> 136.</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7170" name="Picture 2"/>
          <p:cNvPicPr>
            <a:picLocks noChangeAspect="1" noChangeArrowheads="1"/>
          </p:cNvPicPr>
          <p:nvPr/>
        </p:nvPicPr>
        <p:blipFill>
          <a:blip r:embed="rId2"/>
          <a:srcRect/>
          <a:stretch>
            <a:fillRect/>
          </a:stretch>
        </p:blipFill>
        <p:spPr bwMode="auto">
          <a:xfrm>
            <a:off x="642910" y="1214422"/>
            <a:ext cx="7734129" cy="3500462"/>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Método Gráfico – </a:t>
            </a:r>
            <a:r>
              <a:rPr lang="es-ES" sz="2400" b="1" dirty="0" err="1">
                <a:solidFill>
                  <a:schemeClr val="accent1">
                    <a:lumMod val="50000"/>
                  </a:schemeClr>
                </a:solidFill>
              </a:rPr>
              <a:t>Pag</a:t>
            </a:r>
            <a:r>
              <a:rPr lang="es-ES" sz="2400" b="1" dirty="0">
                <a:solidFill>
                  <a:schemeClr val="accent1">
                    <a:lumMod val="50000"/>
                  </a:schemeClr>
                </a:solidFill>
              </a:rPr>
              <a:t> 139</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146" name="Picture 2"/>
          <p:cNvPicPr>
            <a:picLocks noChangeAspect="1" noChangeArrowheads="1"/>
          </p:cNvPicPr>
          <p:nvPr/>
        </p:nvPicPr>
        <p:blipFill>
          <a:blip r:embed="rId2"/>
          <a:srcRect/>
          <a:stretch>
            <a:fillRect/>
          </a:stretch>
        </p:blipFill>
        <p:spPr bwMode="auto">
          <a:xfrm>
            <a:off x="285721" y="1000108"/>
            <a:ext cx="5241612" cy="371477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000628" y="1714488"/>
            <a:ext cx="3714776" cy="1226119"/>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4"/>
          <a:srcRect/>
          <a:stretch>
            <a:fillRect/>
          </a:stretch>
        </p:blipFill>
        <p:spPr bwMode="auto">
          <a:xfrm>
            <a:off x="5031130" y="3286124"/>
            <a:ext cx="3684274" cy="121444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Inventar Problemas de Sistemas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4 CuadroTexto"/>
          <p:cNvSpPr txBox="1"/>
          <p:nvPr/>
        </p:nvSpPr>
        <p:spPr>
          <a:xfrm>
            <a:off x="642910" y="1357298"/>
            <a:ext cx="785818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400" dirty="0">
                <a:solidFill>
                  <a:schemeClr val="bg1"/>
                </a:solidFill>
              </a:rPr>
              <a:t>Inventa un problema de sistemas que tenga por soluciones x=2 e y=3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Posibles soluciones de un sistema</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098" name="Picture 2"/>
          <p:cNvPicPr>
            <a:picLocks noChangeAspect="1" noChangeArrowheads="1"/>
          </p:cNvPicPr>
          <p:nvPr/>
        </p:nvPicPr>
        <p:blipFill>
          <a:blip r:embed="rId2"/>
          <a:srcRect/>
          <a:stretch>
            <a:fillRect/>
          </a:stretch>
        </p:blipFill>
        <p:spPr bwMode="auto">
          <a:xfrm>
            <a:off x="714348" y="1214422"/>
            <a:ext cx="7858179" cy="32050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Resolver– </a:t>
            </a:r>
            <a:r>
              <a:rPr lang="es-ES" sz="2400" b="1" dirty="0" err="1">
                <a:solidFill>
                  <a:schemeClr val="accent1">
                    <a:lumMod val="50000"/>
                  </a:schemeClr>
                </a:solidFill>
              </a:rPr>
              <a:t>Pag</a:t>
            </a:r>
            <a:r>
              <a:rPr lang="es-ES" sz="2400" b="1" dirty="0">
                <a:solidFill>
                  <a:schemeClr val="accent1">
                    <a:lumMod val="50000"/>
                  </a:schemeClr>
                </a:solidFill>
              </a:rPr>
              <a:t> 131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1266" name="Picture 2"/>
          <p:cNvPicPr>
            <a:picLocks noChangeAspect="1" noChangeArrowheads="1"/>
          </p:cNvPicPr>
          <p:nvPr/>
        </p:nvPicPr>
        <p:blipFill>
          <a:blip r:embed="rId2"/>
          <a:srcRect/>
          <a:stretch>
            <a:fillRect/>
          </a:stretch>
        </p:blipFill>
        <p:spPr bwMode="auto">
          <a:xfrm>
            <a:off x="642909" y="1357298"/>
            <a:ext cx="7880843" cy="2214578"/>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Posibles soluciones de un sistema – </a:t>
            </a:r>
            <a:r>
              <a:rPr lang="es-ES" sz="2400" b="1" dirty="0" err="1">
                <a:solidFill>
                  <a:schemeClr val="accent1">
                    <a:lumMod val="50000"/>
                  </a:schemeClr>
                </a:solidFill>
              </a:rPr>
              <a:t>Pag</a:t>
            </a:r>
            <a:r>
              <a:rPr lang="es-ES" sz="2400" b="1" dirty="0">
                <a:solidFill>
                  <a:schemeClr val="accent1">
                    <a:lumMod val="50000"/>
                  </a:schemeClr>
                </a:solidFill>
              </a:rPr>
              <a:t> 98</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146" name="Picture 2"/>
          <p:cNvPicPr>
            <a:picLocks noChangeAspect="1" noChangeArrowheads="1"/>
          </p:cNvPicPr>
          <p:nvPr/>
        </p:nvPicPr>
        <p:blipFill>
          <a:blip r:embed="rId2"/>
          <a:srcRect/>
          <a:stretch>
            <a:fillRect/>
          </a:stretch>
        </p:blipFill>
        <p:spPr bwMode="auto">
          <a:xfrm>
            <a:off x="1142976" y="1571612"/>
            <a:ext cx="7217193" cy="4214841"/>
          </a:xfrm>
          <a:prstGeom prst="rect">
            <a:avLst/>
          </a:prstGeom>
          <a:noFill/>
          <a:ln w="9525">
            <a:no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Resolviendo sistemas – </a:t>
            </a:r>
            <a:r>
              <a:rPr lang="es-ES" sz="2400" b="1" dirty="0" err="1">
                <a:solidFill>
                  <a:schemeClr val="accent1">
                    <a:lumMod val="50000"/>
                  </a:schemeClr>
                </a:solidFill>
              </a:rPr>
              <a:t>Pag</a:t>
            </a:r>
            <a:r>
              <a:rPr lang="es-ES" sz="2400" b="1" dirty="0">
                <a:solidFill>
                  <a:schemeClr val="accent1">
                    <a:lumMod val="50000"/>
                  </a:schemeClr>
                </a:solidFill>
              </a:rPr>
              <a:t>. 102</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098" name="Picture 2"/>
          <p:cNvPicPr>
            <a:picLocks noChangeAspect="1" noChangeArrowheads="1"/>
          </p:cNvPicPr>
          <p:nvPr/>
        </p:nvPicPr>
        <p:blipFill>
          <a:blip r:embed="rId2"/>
          <a:srcRect/>
          <a:stretch>
            <a:fillRect/>
          </a:stretch>
        </p:blipFill>
        <p:spPr bwMode="auto">
          <a:xfrm>
            <a:off x="571472" y="1142984"/>
            <a:ext cx="8058730" cy="3786214"/>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Introducción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098" name="Picture 2"/>
          <p:cNvPicPr>
            <a:picLocks noChangeAspect="1" noChangeArrowheads="1"/>
          </p:cNvPicPr>
          <p:nvPr/>
        </p:nvPicPr>
        <p:blipFill>
          <a:blip r:embed="rId2"/>
          <a:srcRect/>
          <a:stretch>
            <a:fillRect/>
          </a:stretch>
        </p:blipFill>
        <p:spPr bwMode="auto">
          <a:xfrm>
            <a:off x="500034" y="1142984"/>
            <a:ext cx="8234420" cy="1000132"/>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3"/>
          <a:srcRect/>
          <a:stretch>
            <a:fillRect/>
          </a:stretch>
        </p:blipFill>
        <p:spPr bwMode="auto">
          <a:xfrm>
            <a:off x="857224" y="2714620"/>
            <a:ext cx="1785950" cy="2582561"/>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a:stretch>
            <a:fillRect/>
          </a:stretch>
        </p:blipFill>
        <p:spPr bwMode="auto">
          <a:xfrm>
            <a:off x="3143240" y="2786058"/>
            <a:ext cx="2452014" cy="250033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a:srcRect/>
          <a:stretch>
            <a:fillRect/>
          </a:stretch>
        </p:blipFill>
        <p:spPr bwMode="auto">
          <a:xfrm>
            <a:off x="5715008" y="2786058"/>
            <a:ext cx="2700356" cy="2571768"/>
          </a:xfrm>
          <a:prstGeom prst="rect">
            <a:avLst/>
          </a:prstGeom>
          <a:noFill/>
          <a:ln w="9525">
            <a:noFill/>
            <a:miter lim="800000"/>
            <a:headEnd/>
            <a:tailEnd/>
          </a:ln>
          <a:effectLst/>
        </p:spPr>
      </p:pic>
      <p:pic>
        <p:nvPicPr>
          <p:cNvPr id="4102" name="Picture 6"/>
          <p:cNvPicPr>
            <a:picLocks noChangeAspect="1" noChangeArrowheads="1"/>
          </p:cNvPicPr>
          <p:nvPr/>
        </p:nvPicPr>
        <p:blipFill>
          <a:blip r:embed="rId6"/>
          <a:srcRect/>
          <a:stretch>
            <a:fillRect/>
          </a:stretch>
        </p:blipFill>
        <p:spPr bwMode="auto">
          <a:xfrm>
            <a:off x="2071670" y="5429264"/>
            <a:ext cx="4010704" cy="9620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20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Resolviendo sistemas – </a:t>
            </a:r>
            <a:r>
              <a:rPr lang="es-ES" sz="2400" b="1" dirty="0" err="1">
                <a:solidFill>
                  <a:schemeClr val="accent1">
                    <a:lumMod val="50000"/>
                  </a:schemeClr>
                </a:solidFill>
              </a:rPr>
              <a:t>Pag</a:t>
            </a:r>
            <a:r>
              <a:rPr lang="es-ES" sz="2400" b="1" dirty="0">
                <a:solidFill>
                  <a:schemeClr val="accent1">
                    <a:lumMod val="50000"/>
                  </a:schemeClr>
                </a:solidFill>
              </a:rPr>
              <a:t>. 102</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122" name="Picture 2"/>
          <p:cNvPicPr>
            <a:picLocks noChangeAspect="1" noChangeArrowheads="1"/>
          </p:cNvPicPr>
          <p:nvPr/>
        </p:nvPicPr>
        <p:blipFill>
          <a:blip r:embed="rId2"/>
          <a:srcRect/>
          <a:stretch>
            <a:fillRect/>
          </a:stretch>
        </p:blipFill>
        <p:spPr bwMode="auto">
          <a:xfrm>
            <a:off x="642910" y="1285860"/>
            <a:ext cx="7972425" cy="4114800"/>
          </a:xfrm>
          <a:prstGeom prst="rect">
            <a:avLst/>
          </a:prstGeom>
          <a:noFill/>
          <a:ln w="9525">
            <a:no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Resolución de problemas de Sistemas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Picture 2"/>
          <p:cNvPicPr>
            <a:picLocks noChangeAspect="1" noChangeArrowheads="1"/>
          </p:cNvPicPr>
          <p:nvPr/>
        </p:nvPicPr>
        <p:blipFill>
          <a:blip r:embed="rId2"/>
          <a:srcRect/>
          <a:stretch>
            <a:fillRect/>
          </a:stretch>
        </p:blipFill>
        <p:spPr bwMode="auto">
          <a:xfrm>
            <a:off x="785786" y="1285860"/>
            <a:ext cx="7643866" cy="7279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Pag.133</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 name="Imagen 2"/>
          <p:cNvPicPr>
            <a:picLocks noChangeAspect="1"/>
          </p:cNvPicPr>
          <p:nvPr/>
        </p:nvPicPr>
        <p:blipFill>
          <a:blip r:embed="rId2"/>
          <a:stretch>
            <a:fillRect/>
          </a:stretch>
        </p:blipFill>
        <p:spPr>
          <a:xfrm>
            <a:off x="539552" y="1700808"/>
            <a:ext cx="4287118" cy="3963377"/>
          </a:xfrm>
          <a:prstGeom prst="rect">
            <a:avLst/>
          </a:prstGeom>
        </p:spPr>
      </p:pic>
      <p:sp>
        <p:nvSpPr>
          <p:cNvPr id="5" name="Rectángulo 4"/>
          <p:cNvSpPr/>
          <p:nvPr/>
        </p:nvSpPr>
        <p:spPr>
          <a:xfrm>
            <a:off x="524562" y="1235728"/>
            <a:ext cx="3888432" cy="29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t>PROBLEMAS DE DISTANCIAS</a:t>
            </a:r>
          </a:p>
        </p:txBody>
      </p:sp>
    </p:spTree>
    <p:extLst>
      <p:ext uri="{BB962C8B-B14F-4D97-AF65-F5344CB8AC3E}">
        <p14:creationId xmlns:p14="http://schemas.microsoft.com/office/powerpoint/2010/main" val="7394531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Pag.133</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683568" y="1268760"/>
            <a:ext cx="7812360" cy="2293441"/>
          </a:xfrm>
          <a:prstGeom prst="rect">
            <a:avLst/>
          </a:prstGeom>
        </p:spPr>
      </p:pic>
    </p:spTree>
    <p:extLst>
      <p:ext uri="{BB962C8B-B14F-4D97-AF65-F5344CB8AC3E}">
        <p14:creationId xmlns:p14="http://schemas.microsoft.com/office/powerpoint/2010/main" val="361239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Rectángulo 4"/>
          <p:cNvSpPr/>
          <p:nvPr/>
        </p:nvSpPr>
        <p:spPr>
          <a:xfrm>
            <a:off x="524562" y="1235728"/>
            <a:ext cx="3888432" cy="29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PROBLEMAS DE MEZCLAS</a:t>
            </a:r>
          </a:p>
        </p:txBody>
      </p:sp>
      <p:pic>
        <p:nvPicPr>
          <p:cNvPr id="2" name="Imagen 1"/>
          <p:cNvPicPr>
            <a:picLocks noChangeAspect="1"/>
          </p:cNvPicPr>
          <p:nvPr/>
        </p:nvPicPr>
        <p:blipFill>
          <a:blip r:embed="rId2"/>
          <a:stretch>
            <a:fillRect/>
          </a:stretch>
        </p:blipFill>
        <p:spPr>
          <a:xfrm>
            <a:off x="524562" y="1702489"/>
            <a:ext cx="4340076" cy="4060071"/>
          </a:xfrm>
          <a:prstGeom prst="rect">
            <a:avLst/>
          </a:prstGeom>
        </p:spPr>
      </p:pic>
    </p:spTree>
    <p:extLst>
      <p:ext uri="{BB962C8B-B14F-4D97-AF65-F5344CB8AC3E}">
        <p14:creationId xmlns:p14="http://schemas.microsoft.com/office/powerpoint/2010/main" val="36509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5900583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Rectángulo 4"/>
          <p:cNvSpPr/>
          <p:nvPr/>
        </p:nvSpPr>
        <p:spPr>
          <a:xfrm>
            <a:off x="524562" y="1235728"/>
            <a:ext cx="3888432" cy="29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PROBLEMAS DE PORCENTAJES</a:t>
            </a:r>
          </a:p>
        </p:txBody>
      </p:sp>
      <p:pic>
        <p:nvPicPr>
          <p:cNvPr id="3" name="Imagen 2"/>
          <p:cNvPicPr>
            <a:picLocks noChangeAspect="1"/>
          </p:cNvPicPr>
          <p:nvPr/>
        </p:nvPicPr>
        <p:blipFill>
          <a:blip r:embed="rId2"/>
          <a:stretch>
            <a:fillRect/>
          </a:stretch>
        </p:blipFill>
        <p:spPr>
          <a:xfrm>
            <a:off x="512984" y="1655382"/>
            <a:ext cx="4704888" cy="4043602"/>
          </a:xfrm>
          <a:prstGeom prst="rect">
            <a:avLst/>
          </a:prstGeom>
        </p:spPr>
      </p:pic>
    </p:spTree>
    <p:extLst>
      <p:ext uri="{BB962C8B-B14F-4D97-AF65-F5344CB8AC3E}">
        <p14:creationId xmlns:p14="http://schemas.microsoft.com/office/powerpoint/2010/main" val="2100586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20698845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Rectángulo 4"/>
          <p:cNvSpPr/>
          <p:nvPr/>
        </p:nvSpPr>
        <p:spPr>
          <a:xfrm>
            <a:off x="524562" y="1235728"/>
            <a:ext cx="3888432" cy="298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PROBLEMAS GEOM</a:t>
            </a:r>
            <a:r>
              <a:rPr lang="es-ES" dirty="0"/>
              <a:t>ÉTRICOS</a:t>
            </a:r>
            <a:endParaRPr lang="es-ES_tradnl" dirty="0"/>
          </a:p>
        </p:txBody>
      </p:sp>
      <p:pic>
        <p:nvPicPr>
          <p:cNvPr id="6" name="Imagen 5"/>
          <p:cNvPicPr>
            <a:picLocks noChangeAspect="1"/>
          </p:cNvPicPr>
          <p:nvPr/>
        </p:nvPicPr>
        <p:blipFill>
          <a:blip r:embed="rId2"/>
          <a:stretch>
            <a:fillRect/>
          </a:stretch>
        </p:blipFill>
        <p:spPr>
          <a:xfrm>
            <a:off x="611560" y="1268760"/>
            <a:ext cx="5256584" cy="4043526"/>
          </a:xfrm>
          <a:prstGeom prst="rect">
            <a:avLst/>
          </a:prstGeom>
        </p:spPr>
      </p:pic>
    </p:spTree>
    <p:extLst>
      <p:ext uri="{BB962C8B-B14F-4D97-AF65-F5344CB8AC3E}">
        <p14:creationId xmlns:p14="http://schemas.microsoft.com/office/powerpoint/2010/main" val="1345123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Problemas de Sistemas </a:t>
            </a:r>
            <a:r>
              <a:rPr lang="mr-IN" sz="2400" b="1" dirty="0">
                <a:solidFill>
                  <a:schemeClr val="accent1">
                    <a:lumMod val="50000"/>
                  </a:schemeClr>
                </a:solidFill>
              </a:rPr>
              <a:t>–</a:t>
            </a:r>
            <a:r>
              <a:rPr lang="es-ES" sz="2400" b="1" dirty="0">
                <a:solidFill>
                  <a:schemeClr val="accent1">
                    <a:lumMod val="50000"/>
                  </a:schemeClr>
                </a:solidFill>
              </a:rPr>
              <a:t> Pag.134</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611560" y="1196752"/>
            <a:ext cx="7236296" cy="3464711"/>
          </a:xfrm>
          <a:prstGeom prst="rect">
            <a:avLst/>
          </a:prstGeom>
        </p:spPr>
      </p:pic>
    </p:spTree>
    <p:extLst>
      <p:ext uri="{BB962C8B-B14F-4D97-AF65-F5344CB8AC3E}">
        <p14:creationId xmlns:p14="http://schemas.microsoft.com/office/powerpoint/2010/main" val="1596017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ECUACIONES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7" name="Picture 3"/>
          <p:cNvPicPr>
            <a:picLocks noChangeAspect="1" noChangeArrowheads="1"/>
          </p:cNvPicPr>
          <p:nvPr/>
        </p:nvPicPr>
        <p:blipFill>
          <a:blip r:embed="rId2"/>
          <a:srcRect/>
          <a:stretch>
            <a:fillRect/>
          </a:stretch>
        </p:blipFill>
        <p:spPr bwMode="auto">
          <a:xfrm>
            <a:off x="857224" y="3643314"/>
            <a:ext cx="5036379" cy="642942"/>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571472" y="1142984"/>
            <a:ext cx="7557004" cy="2071702"/>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Resolución Problemas de Sistemas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051" name="Picture 3"/>
          <p:cNvPicPr>
            <a:picLocks noChangeAspect="1" noChangeArrowheads="1"/>
          </p:cNvPicPr>
          <p:nvPr/>
        </p:nvPicPr>
        <p:blipFill>
          <a:blip r:embed="rId2"/>
          <a:srcRect/>
          <a:stretch>
            <a:fillRect/>
          </a:stretch>
        </p:blipFill>
        <p:spPr bwMode="auto">
          <a:xfrm>
            <a:off x="571471" y="1285860"/>
            <a:ext cx="7974267" cy="4071966"/>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Resolución Problemas de Sistemas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74" name="Picture 2"/>
          <p:cNvPicPr>
            <a:picLocks noChangeAspect="1" noChangeArrowheads="1"/>
          </p:cNvPicPr>
          <p:nvPr/>
        </p:nvPicPr>
        <p:blipFill>
          <a:blip r:embed="rId2"/>
          <a:srcRect/>
          <a:stretch>
            <a:fillRect/>
          </a:stretch>
        </p:blipFill>
        <p:spPr bwMode="auto">
          <a:xfrm>
            <a:off x="785786" y="1357298"/>
            <a:ext cx="7337835" cy="4357718"/>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TIPOS DE ECUACIONES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146" name="Picture 2"/>
          <p:cNvPicPr>
            <a:picLocks noChangeAspect="1" noChangeArrowheads="1"/>
          </p:cNvPicPr>
          <p:nvPr/>
        </p:nvPicPr>
        <p:blipFill>
          <a:blip r:embed="rId2"/>
          <a:srcRect/>
          <a:stretch>
            <a:fillRect/>
          </a:stretch>
        </p:blipFill>
        <p:spPr bwMode="auto">
          <a:xfrm>
            <a:off x="714348" y="1214422"/>
            <a:ext cx="7431056" cy="1285884"/>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a:srcRect/>
          <a:stretch>
            <a:fillRect/>
          </a:stretch>
        </p:blipFill>
        <p:spPr bwMode="auto">
          <a:xfrm>
            <a:off x="857224" y="2786058"/>
            <a:ext cx="4429156" cy="680133"/>
          </a:xfrm>
          <a:prstGeom prst="rect">
            <a:avLst/>
          </a:prstGeom>
          <a:ln>
            <a:noFill/>
          </a:ln>
          <a:effectLst>
            <a:outerShdw blurRad="292100" dist="139700" dir="2700000" algn="tl" rotWithShape="0">
              <a:srgbClr val="333333">
                <a:alpha val="65000"/>
              </a:srgbClr>
            </a:outerShdw>
          </a:effectLst>
        </p:spPr>
      </p:pic>
      <p:pic>
        <p:nvPicPr>
          <p:cNvPr id="6148" name="Picture 4"/>
          <p:cNvPicPr>
            <a:picLocks noChangeAspect="1" noChangeArrowheads="1"/>
          </p:cNvPicPr>
          <p:nvPr/>
        </p:nvPicPr>
        <p:blipFill>
          <a:blip r:embed="rId4"/>
          <a:srcRect/>
          <a:stretch>
            <a:fillRect/>
          </a:stretch>
        </p:blipFill>
        <p:spPr bwMode="auto">
          <a:xfrm>
            <a:off x="857224" y="3786190"/>
            <a:ext cx="6947346" cy="857256"/>
          </a:xfrm>
          <a:prstGeom prst="rect">
            <a:avLst/>
          </a:prstGeom>
          <a:ln>
            <a:noFill/>
          </a:ln>
          <a:effectLst>
            <a:outerShdw blurRad="292100" dist="139700" dir="2700000" algn="tl" rotWithShape="0">
              <a:srgbClr val="333333">
                <a:alpha val="65000"/>
              </a:srgbClr>
            </a:outerShdw>
          </a:effectLst>
        </p:spPr>
      </p:pic>
      <p:pic>
        <p:nvPicPr>
          <p:cNvPr id="6149" name="Picture 5"/>
          <p:cNvPicPr>
            <a:picLocks noChangeAspect="1" noChangeArrowheads="1"/>
          </p:cNvPicPr>
          <p:nvPr/>
        </p:nvPicPr>
        <p:blipFill>
          <a:blip r:embed="rId5"/>
          <a:srcRect/>
          <a:stretch>
            <a:fillRect/>
          </a:stretch>
        </p:blipFill>
        <p:spPr bwMode="auto">
          <a:xfrm>
            <a:off x="928662" y="4929198"/>
            <a:ext cx="7429552" cy="5715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fade">
                                      <p:cBhvr>
                                        <p:cTn id="12" dur="20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9"/>
                                        </p:tgtEl>
                                        <p:attrNameLst>
                                          <p:attrName>style.visibility</p:attrName>
                                        </p:attrNameLst>
                                      </p:cBhvr>
                                      <p:to>
                                        <p:strVal val="visible"/>
                                      </p:to>
                                    </p:set>
                                    <p:animEffect transition="in" filter="fade">
                                      <p:cBhvr>
                                        <p:cTn id="17"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15033</TotalTime>
  <Words>1159</Words>
  <Application>Microsoft Macintosh PowerPoint</Application>
  <PresentationFormat>Presentación en pantalla (4:3)</PresentationFormat>
  <Paragraphs>164</Paragraphs>
  <Slides>81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81</vt:i4>
      </vt:variant>
    </vt:vector>
  </HeadingPairs>
  <TitlesOfParts>
    <vt:vector size="88" baseType="lpstr">
      <vt:lpstr>Arial</vt:lpstr>
      <vt:lpstr>Calibri</vt:lpstr>
      <vt:lpstr>Cambria Math</vt:lpstr>
      <vt:lpstr>Open Sans</vt:lpstr>
      <vt:lpstr>Verdana</vt:lpstr>
      <vt:lpstr>Wingdings 2</vt:lpstr>
      <vt:lpstr>Aspecto</vt:lpstr>
      <vt:lpstr>Ecuaciones y Sistemas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Dani h</cp:lastModifiedBy>
  <cp:revision>82</cp:revision>
  <dcterms:created xsi:type="dcterms:W3CDTF">2012-11-26T21:13:21Z</dcterms:created>
  <dcterms:modified xsi:type="dcterms:W3CDTF">2022-08-24T15:53:51Z</dcterms:modified>
</cp:coreProperties>
</file>