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5" r:id="rId8"/>
    <p:sldId id="305" r:id="rId9"/>
    <p:sldId id="306" r:id="rId10"/>
    <p:sldId id="307" r:id="rId11"/>
    <p:sldId id="308" r:id="rId12"/>
    <p:sldId id="309" r:id="rId13"/>
    <p:sldId id="304" r:id="rId14"/>
    <p:sldId id="266" r:id="rId15"/>
    <p:sldId id="260" r:id="rId16"/>
    <p:sldId id="264" r:id="rId17"/>
    <p:sldId id="261" r:id="rId18"/>
    <p:sldId id="267" r:id="rId19"/>
    <p:sldId id="268" r:id="rId20"/>
    <p:sldId id="269" r:id="rId21"/>
    <p:sldId id="310" r:id="rId22"/>
    <p:sldId id="311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80" r:id="rId33"/>
    <p:sldId id="281" r:id="rId34"/>
    <p:sldId id="282" r:id="rId35"/>
    <p:sldId id="284" r:id="rId36"/>
    <p:sldId id="285" r:id="rId37"/>
    <p:sldId id="286" r:id="rId38"/>
    <p:sldId id="287" r:id="rId39"/>
    <p:sldId id="288" r:id="rId40"/>
    <p:sldId id="312" r:id="rId41"/>
    <p:sldId id="313" r:id="rId42"/>
    <p:sldId id="314" r:id="rId43"/>
    <p:sldId id="296" r:id="rId44"/>
    <p:sldId id="315" r:id="rId45"/>
    <p:sldId id="316" r:id="rId46"/>
    <p:sldId id="299" r:id="rId47"/>
    <p:sldId id="317" r:id="rId48"/>
    <p:sldId id="318" r:id="rId49"/>
    <p:sldId id="301" r:id="rId50"/>
    <p:sldId id="319" r:id="rId51"/>
    <p:sldId id="320" r:id="rId5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838"/>
  </p:normalViewPr>
  <p:slideViewPr>
    <p:cSldViewPr>
      <p:cViewPr varScale="1">
        <p:scale>
          <a:sx n="57" d="100"/>
          <a:sy n="57" d="100"/>
        </p:scale>
        <p:origin x="10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51D7A-065E-48BE-8E42-2BD66186930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6D7620-F88E-4731-A41F-E1EAF13CC406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Unidad 2</a:t>
          </a:r>
        </a:p>
      </dgm:t>
    </dgm:pt>
    <dgm:pt modelId="{7F1D966C-9684-4168-B6EF-C8E66EB80790}" type="parTrans" cxnId="{86EAA0D9-B475-4AC2-87CB-5EE33124670D}">
      <dgm:prSet/>
      <dgm:spPr/>
      <dgm:t>
        <a:bodyPr/>
        <a:lstStyle/>
        <a:p>
          <a:endParaRPr lang="es-ES"/>
        </a:p>
      </dgm:t>
    </dgm:pt>
    <dgm:pt modelId="{52308B19-4FD0-482D-941C-ADAF3688257D}" type="sibTrans" cxnId="{86EAA0D9-B475-4AC2-87CB-5EE33124670D}">
      <dgm:prSet/>
      <dgm:spPr/>
      <dgm:t>
        <a:bodyPr/>
        <a:lstStyle/>
        <a:p>
          <a:endParaRPr lang="es-ES"/>
        </a:p>
      </dgm:t>
    </dgm:pt>
    <dgm:pt modelId="{287678AB-329D-46B9-A2E4-8EBB8CE4A490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Prob.Porcentajes</a:t>
          </a:r>
        </a:p>
      </dgm:t>
    </dgm:pt>
    <dgm:pt modelId="{284E7892-7DA2-4055-AA7A-BAC685F623C3}" type="parTrans" cxnId="{493FCB05-EAA0-44A7-8EC9-E174896EAE58}">
      <dgm:prSet/>
      <dgm:spPr/>
      <dgm:t>
        <a:bodyPr/>
        <a:lstStyle/>
        <a:p>
          <a:endParaRPr lang="es-ES"/>
        </a:p>
      </dgm:t>
    </dgm:pt>
    <dgm:pt modelId="{C474EF4B-E04C-4A4D-A850-B9CFE2E3BDB3}" type="sibTrans" cxnId="{493FCB05-EAA0-44A7-8EC9-E174896EAE58}">
      <dgm:prSet/>
      <dgm:spPr/>
      <dgm:t>
        <a:bodyPr/>
        <a:lstStyle/>
        <a:p>
          <a:endParaRPr lang="es-ES"/>
        </a:p>
      </dgm:t>
    </dgm:pt>
    <dgm:pt modelId="{574E7344-7CDC-4748-A0C0-7BD6DFED767B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Prob.Mezclas</a:t>
          </a:r>
        </a:p>
      </dgm:t>
    </dgm:pt>
    <dgm:pt modelId="{1F04EDEB-F08D-409C-8DD0-C9D2BDC1EC68}" type="parTrans" cxnId="{138D511E-1123-497B-AD1C-068A3B82BCAB}">
      <dgm:prSet/>
      <dgm:spPr/>
      <dgm:t>
        <a:bodyPr/>
        <a:lstStyle/>
        <a:p>
          <a:endParaRPr lang="es-ES"/>
        </a:p>
      </dgm:t>
    </dgm:pt>
    <dgm:pt modelId="{E2D10FC2-8332-4166-82F1-1E00C9E8133B}" type="sibTrans" cxnId="{138D511E-1123-497B-AD1C-068A3B82BCAB}">
      <dgm:prSet/>
      <dgm:spPr/>
      <dgm:t>
        <a:bodyPr/>
        <a:lstStyle/>
        <a:p>
          <a:endParaRPr lang="es-ES"/>
        </a:p>
      </dgm:t>
    </dgm:pt>
    <dgm:pt modelId="{B8B80340-4663-479E-8F25-37716BEEC74B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Prob.Proporcionalidad</a:t>
          </a:r>
        </a:p>
      </dgm:t>
    </dgm:pt>
    <dgm:pt modelId="{5BD4DE1D-2256-44EB-A062-B9D34CBA741D}" type="sibTrans" cxnId="{EB2048DF-24DD-4511-9BD2-0E45029BBAF2}">
      <dgm:prSet/>
      <dgm:spPr/>
      <dgm:t>
        <a:bodyPr/>
        <a:lstStyle/>
        <a:p>
          <a:endParaRPr lang="es-ES"/>
        </a:p>
      </dgm:t>
    </dgm:pt>
    <dgm:pt modelId="{39C50E66-B8F8-4B24-B75A-90A84DD2FA69}" type="parTrans" cxnId="{EB2048DF-24DD-4511-9BD2-0E45029BBAF2}">
      <dgm:prSet/>
      <dgm:spPr/>
      <dgm:t>
        <a:bodyPr/>
        <a:lstStyle/>
        <a:p>
          <a:endParaRPr lang="es-ES"/>
        </a:p>
      </dgm:t>
    </dgm:pt>
    <dgm:pt modelId="{EECDA09E-7033-4C93-B9DE-350FA0453D45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P.Simple</a:t>
          </a:r>
        </a:p>
      </dgm:t>
    </dgm:pt>
    <dgm:pt modelId="{A9AE1566-644B-4D07-A819-7433530D4808}" type="parTrans" cxnId="{F9F57485-ECC8-4D48-B5AF-0693861BA9E7}">
      <dgm:prSet/>
      <dgm:spPr/>
      <dgm:t>
        <a:bodyPr/>
        <a:lstStyle/>
        <a:p>
          <a:endParaRPr lang="es-ES"/>
        </a:p>
      </dgm:t>
    </dgm:pt>
    <dgm:pt modelId="{52FA8D88-67A4-47D0-9031-396E83A7EE5C}" type="sibTrans" cxnId="{F9F57485-ECC8-4D48-B5AF-0693861BA9E7}">
      <dgm:prSet/>
      <dgm:spPr/>
      <dgm:t>
        <a:bodyPr/>
        <a:lstStyle/>
        <a:p>
          <a:endParaRPr lang="es-ES"/>
        </a:p>
      </dgm:t>
    </dgm:pt>
    <dgm:pt modelId="{82F49E62-5071-48FA-86AF-C89F5188E395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P.Compuesta</a:t>
          </a:r>
        </a:p>
      </dgm:t>
    </dgm:pt>
    <dgm:pt modelId="{A8B97085-1738-4D8B-A5B2-37024FB8D20C}" type="parTrans" cxnId="{0DE0F068-3008-4E24-9153-EE6F3736B3B2}">
      <dgm:prSet/>
      <dgm:spPr/>
      <dgm:t>
        <a:bodyPr/>
        <a:lstStyle/>
        <a:p>
          <a:endParaRPr lang="es-ES"/>
        </a:p>
      </dgm:t>
    </dgm:pt>
    <dgm:pt modelId="{04258849-1D47-4B18-BE32-F022E4A1CC91}" type="sibTrans" cxnId="{0DE0F068-3008-4E24-9153-EE6F3736B3B2}">
      <dgm:prSet/>
      <dgm:spPr/>
      <dgm:t>
        <a:bodyPr/>
        <a:lstStyle/>
        <a:p>
          <a:endParaRPr lang="es-ES"/>
        </a:p>
      </dgm:t>
    </dgm:pt>
    <dgm:pt modelId="{42D2E19D-A74F-4D54-B860-F1D26215F9CD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Repartos Proporcionales</a:t>
          </a:r>
        </a:p>
      </dgm:t>
    </dgm:pt>
    <dgm:pt modelId="{5DBAE475-541C-4EA2-BC4D-48E64129AF94}" type="parTrans" cxnId="{FFAEC9FE-B97E-469C-8F08-5A01F4160D05}">
      <dgm:prSet/>
      <dgm:spPr/>
      <dgm:t>
        <a:bodyPr/>
        <a:lstStyle/>
        <a:p>
          <a:endParaRPr lang="es-ES"/>
        </a:p>
      </dgm:t>
    </dgm:pt>
    <dgm:pt modelId="{F4A6DFE4-9D07-4916-8A0D-5CFCDCF10FBA}" type="sibTrans" cxnId="{FFAEC9FE-B97E-469C-8F08-5A01F4160D05}">
      <dgm:prSet/>
      <dgm:spPr/>
      <dgm:t>
        <a:bodyPr/>
        <a:lstStyle/>
        <a:p>
          <a:endParaRPr lang="es-ES"/>
        </a:p>
      </dgm:t>
    </dgm:pt>
    <dgm:pt modelId="{74B2DA27-3E86-4D69-962A-325CEABEFCDC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Prob. Depósitos y Prestamos</a:t>
          </a:r>
        </a:p>
      </dgm:t>
    </dgm:pt>
    <dgm:pt modelId="{6B3F4733-74B4-4044-999D-6D198B370147}" type="parTrans" cxnId="{A03700DA-624A-4F2A-8AAE-754ABC64CFD9}">
      <dgm:prSet/>
      <dgm:spPr/>
      <dgm:t>
        <a:bodyPr/>
        <a:lstStyle/>
        <a:p>
          <a:endParaRPr lang="es-ES"/>
        </a:p>
      </dgm:t>
    </dgm:pt>
    <dgm:pt modelId="{441AC85D-43F5-48A7-83B0-657254F52712}" type="sibTrans" cxnId="{A03700DA-624A-4F2A-8AAE-754ABC64CFD9}">
      <dgm:prSet/>
      <dgm:spPr/>
      <dgm:t>
        <a:bodyPr/>
        <a:lstStyle/>
        <a:p>
          <a:endParaRPr lang="es-ES"/>
        </a:p>
      </dgm:t>
    </dgm:pt>
    <dgm:pt modelId="{4EDB8CD7-95AA-4068-863B-68AF4ABDAA2F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Prob.Móviles</a:t>
          </a:r>
        </a:p>
      </dgm:t>
    </dgm:pt>
    <dgm:pt modelId="{A5787552-EAD1-4878-A4BF-01DC165A682B}" type="parTrans" cxnId="{0B1C1491-845C-4F30-9137-1D85870F47E3}">
      <dgm:prSet/>
      <dgm:spPr/>
      <dgm:t>
        <a:bodyPr/>
        <a:lstStyle/>
        <a:p>
          <a:endParaRPr lang="es-ES"/>
        </a:p>
      </dgm:t>
    </dgm:pt>
    <dgm:pt modelId="{883BDB86-3A5F-4EEF-9F5B-29A37301C251}" type="sibTrans" cxnId="{0B1C1491-845C-4F30-9137-1D85870F47E3}">
      <dgm:prSet/>
      <dgm:spPr/>
      <dgm:t>
        <a:bodyPr/>
        <a:lstStyle/>
        <a:p>
          <a:endParaRPr lang="es-ES"/>
        </a:p>
      </dgm:t>
    </dgm:pt>
    <dgm:pt modelId="{0E69A3F3-87C2-4683-9CC3-E89AA7DAB3F9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Interés Compuesto</a:t>
          </a:r>
        </a:p>
      </dgm:t>
    </dgm:pt>
    <dgm:pt modelId="{4249CFFC-DDD5-437D-8AF2-BF1567A220E1}" type="parTrans" cxnId="{012D077E-5699-4685-A16C-2DA109CEC2A0}">
      <dgm:prSet/>
      <dgm:spPr/>
      <dgm:t>
        <a:bodyPr/>
        <a:lstStyle/>
        <a:p>
          <a:endParaRPr lang="es-ES"/>
        </a:p>
      </dgm:t>
    </dgm:pt>
    <dgm:pt modelId="{07090DD6-A895-4850-902B-0F3127A16711}" type="sibTrans" cxnId="{012D077E-5699-4685-A16C-2DA109CEC2A0}">
      <dgm:prSet/>
      <dgm:spPr/>
      <dgm:t>
        <a:bodyPr/>
        <a:lstStyle/>
        <a:p>
          <a:endParaRPr lang="es-ES"/>
        </a:p>
      </dgm:t>
    </dgm:pt>
    <dgm:pt modelId="{224398A6-4C2B-47F6-8C0C-CABB8E872A08}" type="pres">
      <dgm:prSet presAssocID="{23051D7A-065E-48BE-8E42-2BD6618693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495320-BD9B-48A6-9CC2-DE1AAD1EDF08}" type="pres">
      <dgm:prSet presAssocID="{B26D7620-F88E-4731-A41F-E1EAF13CC406}" presName="hierRoot1" presStyleCnt="0">
        <dgm:presLayoutVars>
          <dgm:hierBranch val="init"/>
        </dgm:presLayoutVars>
      </dgm:prSet>
      <dgm:spPr/>
    </dgm:pt>
    <dgm:pt modelId="{CCE47850-2462-485E-AD39-69DA4937A109}" type="pres">
      <dgm:prSet presAssocID="{B26D7620-F88E-4731-A41F-E1EAF13CC406}" presName="rootComposite1" presStyleCnt="0"/>
      <dgm:spPr/>
    </dgm:pt>
    <dgm:pt modelId="{D96695FB-F3E2-4589-B51B-248BD3829854}" type="pres">
      <dgm:prSet presAssocID="{B26D7620-F88E-4731-A41F-E1EAF13CC406}" presName="rootText1" presStyleLbl="node0" presStyleIdx="0" presStyleCnt="1">
        <dgm:presLayoutVars>
          <dgm:chPref val="3"/>
        </dgm:presLayoutVars>
      </dgm:prSet>
      <dgm:spPr/>
    </dgm:pt>
    <dgm:pt modelId="{2ED5E7ED-A639-44BD-A0A7-457C718B0FAD}" type="pres">
      <dgm:prSet presAssocID="{B26D7620-F88E-4731-A41F-E1EAF13CC406}" presName="rootConnector1" presStyleLbl="node1" presStyleIdx="0" presStyleCnt="0"/>
      <dgm:spPr/>
    </dgm:pt>
    <dgm:pt modelId="{209CC395-168B-402E-8600-86BEBA5B9CC7}" type="pres">
      <dgm:prSet presAssocID="{B26D7620-F88E-4731-A41F-E1EAF13CC406}" presName="hierChild2" presStyleCnt="0"/>
      <dgm:spPr/>
    </dgm:pt>
    <dgm:pt modelId="{6231BFC3-188D-401A-BE31-DB34D82686FC}" type="pres">
      <dgm:prSet presAssocID="{39C50E66-B8F8-4B24-B75A-90A84DD2FA69}" presName="Name37" presStyleLbl="parChTrans1D2" presStyleIdx="0" presStyleCnt="5"/>
      <dgm:spPr/>
    </dgm:pt>
    <dgm:pt modelId="{D7A8637B-C25B-4E83-B605-388EE1DCEDFE}" type="pres">
      <dgm:prSet presAssocID="{B8B80340-4663-479E-8F25-37716BEEC74B}" presName="hierRoot2" presStyleCnt="0">
        <dgm:presLayoutVars>
          <dgm:hierBranch val="init"/>
        </dgm:presLayoutVars>
      </dgm:prSet>
      <dgm:spPr/>
    </dgm:pt>
    <dgm:pt modelId="{438EA8E8-1929-4E65-8991-94AD58AA1921}" type="pres">
      <dgm:prSet presAssocID="{B8B80340-4663-479E-8F25-37716BEEC74B}" presName="rootComposite" presStyleCnt="0"/>
      <dgm:spPr/>
    </dgm:pt>
    <dgm:pt modelId="{B71BDB33-F86C-40F3-9F96-962174557915}" type="pres">
      <dgm:prSet presAssocID="{B8B80340-4663-479E-8F25-37716BEEC74B}" presName="rootText" presStyleLbl="node2" presStyleIdx="0" presStyleCnt="5" custScaleX="141660">
        <dgm:presLayoutVars>
          <dgm:chPref val="3"/>
        </dgm:presLayoutVars>
      </dgm:prSet>
      <dgm:spPr/>
    </dgm:pt>
    <dgm:pt modelId="{DE4E1323-4F34-472A-BE09-7CBEFD3980C5}" type="pres">
      <dgm:prSet presAssocID="{B8B80340-4663-479E-8F25-37716BEEC74B}" presName="rootConnector" presStyleLbl="node2" presStyleIdx="0" presStyleCnt="5"/>
      <dgm:spPr/>
    </dgm:pt>
    <dgm:pt modelId="{C0B23A77-8C32-4309-88E8-722015CB11C3}" type="pres">
      <dgm:prSet presAssocID="{B8B80340-4663-479E-8F25-37716BEEC74B}" presName="hierChild4" presStyleCnt="0"/>
      <dgm:spPr/>
    </dgm:pt>
    <dgm:pt modelId="{B1A83D0E-AC5B-44DC-ABEC-F0D3B299F176}" type="pres">
      <dgm:prSet presAssocID="{A9AE1566-644B-4D07-A819-7433530D4808}" presName="Name37" presStyleLbl="parChTrans1D3" presStyleIdx="0" presStyleCnt="4"/>
      <dgm:spPr/>
    </dgm:pt>
    <dgm:pt modelId="{4D1523CB-5524-46EB-B3DB-B92AC70BBB24}" type="pres">
      <dgm:prSet presAssocID="{EECDA09E-7033-4C93-B9DE-350FA0453D45}" presName="hierRoot2" presStyleCnt="0">
        <dgm:presLayoutVars>
          <dgm:hierBranch val="init"/>
        </dgm:presLayoutVars>
      </dgm:prSet>
      <dgm:spPr/>
    </dgm:pt>
    <dgm:pt modelId="{BBF58002-69A1-4E1C-8931-026C61F622F8}" type="pres">
      <dgm:prSet presAssocID="{EECDA09E-7033-4C93-B9DE-350FA0453D45}" presName="rootComposite" presStyleCnt="0"/>
      <dgm:spPr/>
    </dgm:pt>
    <dgm:pt modelId="{20687B25-EC25-4577-A91D-4CB0129C55F1}" type="pres">
      <dgm:prSet presAssocID="{EECDA09E-7033-4C93-B9DE-350FA0453D45}" presName="rootText" presStyleLbl="node3" presStyleIdx="0" presStyleCnt="4" custScaleY="74674">
        <dgm:presLayoutVars>
          <dgm:chPref val="3"/>
        </dgm:presLayoutVars>
      </dgm:prSet>
      <dgm:spPr/>
    </dgm:pt>
    <dgm:pt modelId="{16D3EB42-66DB-49A3-8995-6362BEB66E96}" type="pres">
      <dgm:prSet presAssocID="{EECDA09E-7033-4C93-B9DE-350FA0453D45}" presName="rootConnector" presStyleLbl="node3" presStyleIdx="0" presStyleCnt="4"/>
      <dgm:spPr/>
    </dgm:pt>
    <dgm:pt modelId="{66C05FE2-4220-4375-83B0-AF26C87C257A}" type="pres">
      <dgm:prSet presAssocID="{EECDA09E-7033-4C93-B9DE-350FA0453D45}" presName="hierChild4" presStyleCnt="0"/>
      <dgm:spPr/>
    </dgm:pt>
    <dgm:pt modelId="{946FB13D-01D6-465A-B6D2-0B69C11DFCE6}" type="pres">
      <dgm:prSet presAssocID="{EECDA09E-7033-4C93-B9DE-350FA0453D45}" presName="hierChild5" presStyleCnt="0"/>
      <dgm:spPr/>
    </dgm:pt>
    <dgm:pt modelId="{06CBD884-D9B1-48E6-AC74-9001301529DB}" type="pres">
      <dgm:prSet presAssocID="{A8B97085-1738-4D8B-A5B2-37024FB8D20C}" presName="Name37" presStyleLbl="parChTrans1D3" presStyleIdx="1" presStyleCnt="4"/>
      <dgm:spPr/>
    </dgm:pt>
    <dgm:pt modelId="{FFB2928E-99A4-4170-98B2-6B6E06F39533}" type="pres">
      <dgm:prSet presAssocID="{82F49E62-5071-48FA-86AF-C89F5188E395}" presName="hierRoot2" presStyleCnt="0">
        <dgm:presLayoutVars>
          <dgm:hierBranch val="init"/>
        </dgm:presLayoutVars>
      </dgm:prSet>
      <dgm:spPr/>
    </dgm:pt>
    <dgm:pt modelId="{B50193A5-90CD-409C-B49D-351547D18D79}" type="pres">
      <dgm:prSet presAssocID="{82F49E62-5071-48FA-86AF-C89F5188E395}" presName="rootComposite" presStyleCnt="0"/>
      <dgm:spPr/>
    </dgm:pt>
    <dgm:pt modelId="{13195E2B-C1E1-44A3-8E83-3E7C1234E690}" type="pres">
      <dgm:prSet presAssocID="{82F49E62-5071-48FA-86AF-C89F5188E395}" presName="rootText" presStyleLbl="node3" presStyleIdx="1" presStyleCnt="4">
        <dgm:presLayoutVars>
          <dgm:chPref val="3"/>
        </dgm:presLayoutVars>
      </dgm:prSet>
      <dgm:spPr/>
    </dgm:pt>
    <dgm:pt modelId="{660FF5D7-96D8-4CAD-B084-1AC2D8297602}" type="pres">
      <dgm:prSet presAssocID="{82F49E62-5071-48FA-86AF-C89F5188E395}" presName="rootConnector" presStyleLbl="node3" presStyleIdx="1" presStyleCnt="4"/>
      <dgm:spPr/>
    </dgm:pt>
    <dgm:pt modelId="{498AD47F-547C-4F29-94E6-516032C51262}" type="pres">
      <dgm:prSet presAssocID="{82F49E62-5071-48FA-86AF-C89F5188E395}" presName="hierChild4" presStyleCnt="0"/>
      <dgm:spPr/>
    </dgm:pt>
    <dgm:pt modelId="{AFC9BF77-4079-4FD8-AB3A-80075510B185}" type="pres">
      <dgm:prSet presAssocID="{82F49E62-5071-48FA-86AF-C89F5188E395}" presName="hierChild5" presStyleCnt="0"/>
      <dgm:spPr/>
    </dgm:pt>
    <dgm:pt modelId="{887F8871-A878-46D1-B691-D890EA0BD9CD}" type="pres">
      <dgm:prSet presAssocID="{5DBAE475-541C-4EA2-BC4D-48E64129AF94}" presName="Name37" presStyleLbl="parChTrans1D3" presStyleIdx="2" presStyleCnt="4"/>
      <dgm:spPr/>
    </dgm:pt>
    <dgm:pt modelId="{B3BCFA77-76E9-4F54-89DE-DD43658F4A56}" type="pres">
      <dgm:prSet presAssocID="{42D2E19D-A74F-4D54-B860-F1D26215F9CD}" presName="hierRoot2" presStyleCnt="0">
        <dgm:presLayoutVars>
          <dgm:hierBranch val="init"/>
        </dgm:presLayoutVars>
      </dgm:prSet>
      <dgm:spPr/>
    </dgm:pt>
    <dgm:pt modelId="{B8CF8EA9-0948-4C82-8A46-F9021FF0E53B}" type="pres">
      <dgm:prSet presAssocID="{42D2E19D-A74F-4D54-B860-F1D26215F9CD}" presName="rootComposite" presStyleCnt="0"/>
      <dgm:spPr/>
    </dgm:pt>
    <dgm:pt modelId="{C4406527-DDC0-4B6C-A10C-EC40C2B39D72}" type="pres">
      <dgm:prSet presAssocID="{42D2E19D-A74F-4D54-B860-F1D26215F9CD}" presName="rootText" presStyleLbl="node3" presStyleIdx="2" presStyleCnt="4">
        <dgm:presLayoutVars>
          <dgm:chPref val="3"/>
        </dgm:presLayoutVars>
      </dgm:prSet>
      <dgm:spPr/>
    </dgm:pt>
    <dgm:pt modelId="{4DDF2F10-E057-4AD7-8EC6-017FB21B0CD0}" type="pres">
      <dgm:prSet presAssocID="{42D2E19D-A74F-4D54-B860-F1D26215F9CD}" presName="rootConnector" presStyleLbl="node3" presStyleIdx="2" presStyleCnt="4"/>
      <dgm:spPr/>
    </dgm:pt>
    <dgm:pt modelId="{EEA0E35B-28B9-43C3-8A02-E0983E79D5FC}" type="pres">
      <dgm:prSet presAssocID="{42D2E19D-A74F-4D54-B860-F1D26215F9CD}" presName="hierChild4" presStyleCnt="0"/>
      <dgm:spPr/>
    </dgm:pt>
    <dgm:pt modelId="{F11530B9-FC39-4443-9BB5-3CC7D4181718}" type="pres">
      <dgm:prSet presAssocID="{42D2E19D-A74F-4D54-B860-F1D26215F9CD}" presName="hierChild5" presStyleCnt="0"/>
      <dgm:spPr/>
    </dgm:pt>
    <dgm:pt modelId="{CA9AB6E5-A387-448B-A8F9-1BBCB282C64D}" type="pres">
      <dgm:prSet presAssocID="{B8B80340-4663-479E-8F25-37716BEEC74B}" presName="hierChild5" presStyleCnt="0"/>
      <dgm:spPr/>
    </dgm:pt>
    <dgm:pt modelId="{3323304E-5A18-49D7-ABA5-66EEE3FB08F0}" type="pres">
      <dgm:prSet presAssocID="{1F04EDEB-F08D-409C-8DD0-C9D2BDC1EC68}" presName="Name37" presStyleLbl="parChTrans1D2" presStyleIdx="1" presStyleCnt="5"/>
      <dgm:spPr/>
    </dgm:pt>
    <dgm:pt modelId="{9978343A-C37D-4768-B0C7-CA3171210EF1}" type="pres">
      <dgm:prSet presAssocID="{574E7344-7CDC-4748-A0C0-7BD6DFED767B}" presName="hierRoot2" presStyleCnt="0">
        <dgm:presLayoutVars>
          <dgm:hierBranch val="init"/>
        </dgm:presLayoutVars>
      </dgm:prSet>
      <dgm:spPr/>
    </dgm:pt>
    <dgm:pt modelId="{2F792431-71E7-462B-A0D6-922095A4B83E}" type="pres">
      <dgm:prSet presAssocID="{574E7344-7CDC-4748-A0C0-7BD6DFED767B}" presName="rootComposite" presStyleCnt="0"/>
      <dgm:spPr/>
    </dgm:pt>
    <dgm:pt modelId="{E5CB6B5B-D1A0-47B9-ACE1-0C194E2F356C}" type="pres">
      <dgm:prSet presAssocID="{574E7344-7CDC-4748-A0C0-7BD6DFED767B}" presName="rootText" presStyleLbl="node2" presStyleIdx="1" presStyleCnt="5" custScaleX="96081">
        <dgm:presLayoutVars>
          <dgm:chPref val="3"/>
        </dgm:presLayoutVars>
      </dgm:prSet>
      <dgm:spPr/>
    </dgm:pt>
    <dgm:pt modelId="{247D4487-1DAC-4CF8-95A6-9876731F2F61}" type="pres">
      <dgm:prSet presAssocID="{574E7344-7CDC-4748-A0C0-7BD6DFED767B}" presName="rootConnector" presStyleLbl="node2" presStyleIdx="1" presStyleCnt="5"/>
      <dgm:spPr/>
    </dgm:pt>
    <dgm:pt modelId="{23DAC695-EF7B-4657-8F9D-3BF7EC29E547}" type="pres">
      <dgm:prSet presAssocID="{574E7344-7CDC-4748-A0C0-7BD6DFED767B}" presName="hierChild4" presStyleCnt="0"/>
      <dgm:spPr/>
    </dgm:pt>
    <dgm:pt modelId="{3D5598B4-CE99-4E19-B349-1FE98DAFFCB8}" type="pres">
      <dgm:prSet presAssocID="{574E7344-7CDC-4748-A0C0-7BD6DFED767B}" presName="hierChild5" presStyleCnt="0"/>
      <dgm:spPr/>
    </dgm:pt>
    <dgm:pt modelId="{B17750ED-6C07-441C-82CE-E4AF9E6321A8}" type="pres">
      <dgm:prSet presAssocID="{A5787552-EAD1-4878-A4BF-01DC165A682B}" presName="Name37" presStyleLbl="parChTrans1D2" presStyleIdx="2" presStyleCnt="5"/>
      <dgm:spPr/>
    </dgm:pt>
    <dgm:pt modelId="{1FCFB7DF-B70F-4AFF-9007-67B008411370}" type="pres">
      <dgm:prSet presAssocID="{4EDB8CD7-95AA-4068-863B-68AF4ABDAA2F}" presName="hierRoot2" presStyleCnt="0">
        <dgm:presLayoutVars>
          <dgm:hierBranch val="init"/>
        </dgm:presLayoutVars>
      </dgm:prSet>
      <dgm:spPr/>
    </dgm:pt>
    <dgm:pt modelId="{625E466F-1A58-47A6-9C02-645C89A3F85D}" type="pres">
      <dgm:prSet presAssocID="{4EDB8CD7-95AA-4068-863B-68AF4ABDAA2F}" presName="rootComposite" presStyleCnt="0"/>
      <dgm:spPr/>
    </dgm:pt>
    <dgm:pt modelId="{A8D27CE2-4739-401E-B47E-6E35DFF6EC00}" type="pres">
      <dgm:prSet presAssocID="{4EDB8CD7-95AA-4068-863B-68AF4ABDAA2F}" presName="rootText" presStyleLbl="node2" presStyleIdx="2" presStyleCnt="5">
        <dgm:presLayoutVars>
          <dgm:chPref val="3"/>
        </dgm:presLayoutVars>
      </dgm:prSet>
      <dgm:spPr/>
    </dgm:pt>
    <dgm:pt modelId="{D27771FE-9E7D-42C0-95B7-8840E1C9A6C5}" type="pres">
      <dgm:prSet presAssocID="{4EDB8CD7-95AA-4068-863B-68AF4ABDAA2F}" presName="rootConnector" presStyleLbl="node2" presStyleIdx="2" presStyleCnt="5"/>
      <dgm:spPr/>
    </dgm:pt>
    <dgm:pt modelId="{4106481A-7145-4AEA-9A3B-3B1077F1B2FF}" type="pres">
      <dgm:prSet presAssocID="{4EDB8CD7-95AA-4068-863B-68AF4ABDAA2F}" presName="hierChild4" presStyleCnt="0"/>
      <dgm:spPr/>
    </dgm:pt>
    <dgm:pt modelId="{67F9E04A-A255-4CD1-B9F1-396049DD3A07}" type="pres">
      <dgm:prSet presAssocID="{4EDB8CD7-95AA-4068-863B-68AF4ABDAA2F}" presName="hierChild5" presStyleCnt="0"/>
      <dgm:spPr/>
    </dgm:pt>
    <dgm:pt modelId="{0F1AF918-EEC1-47BB-BC26-94DCF0D9178B}" type="pres">
      <dgm:prSet presAssocID="{284E7892-7DA2-4055-AA7A-BAC685F623C3}" presName="Name37" presStyleLbl="parChTrans1D2" presStyleIdx="3" presStyleCnt="5"/>
      <dgm:spPr/>
    </dgm:pt>
    <dgm:pt modelId="{641CB79E-0C5E-4C58-83E9-99F69E38E600}" type="pres">
      <dgm:prSet presAssocID="{287678AB-329D-46B9-A2E4-8EBB8CE4A490}" presName="hierRoot2" presStyleCnt="0">
        <dgm:presLayoutVars>
          <dgm:hierBranch val="init"/>
        </dgm:presLayoutVars>
      </dgm:prSet>
      <dgm:spPr/>
    </dgm:pt>
    <dgm:pt modelId="{E79E67D1-59AA-456F-89AA-6474DA48D0BB}" type="pres">
      <dgm:prSet presAssocID="{287678AB-329D-46B9-A2E4-8EBB8CE4A490}" presName="rootComposite" presStyleCnt="0"/>
      <dgm:spPr/>
    </dgm:pt>
    <dgm:pt modelId="{5B1A9DBE-DD4B-4BAB-960D-24527EF2EFC1}" type="pres">
      <dgm:prSet presAssocID="{287678AB-329D-46B9-A2E4-8EBB8CE4A490}" presName="rootText" presStyleLbl="node2" presStyleIdx="3" presStyleCnt="5" custScaleX="124868">
        <dgm:presLayoutVars>
          <dgm:chPref val="3"/>
        </dgm:presLayoutVars>
      </dgm:prSet>
      <dgm:spPr/>
    </dgm:pt>
    <dgm:pt modelId="{82F6D40C-8415-47FC-8E68-1888672B9F87}" type="pres">
      <dgm:prSet presAssocID="{287678AB-329D-46B9-A2E4-8EBB8CE4A490}" presName="rootConnector" presStyleLbl="node2" presStyleIdx="3" presStyleCnt="5"/>
      <dgm:spPr/>
    </dgm:pt>
    <dgm:pt modelId="{4A04411F-F1E9-4A97-8048-B0836CA01835}" type="pres">
      <dgm:prSet presAssocID="{287678AB-329D-46B9-A2E4-8EBB8CE4A490}" presName="hierChild4" presStyleCnt="0"/>
      <dgm:spPr/>
    </dgm:pt>
    <dgm:pt modelId="{2CB655D9-242C-4208-B6CF-175F69B6EF5C}" type="pres">
      <dgm:prSet presAssocID="{287678AB-329D-46B9-A2E4-8EBB8CE4A490}" presName="hierChild5" presStyleCnt="0"/>
      <dgm:spPr/>
    </dgm:pt>
    <dgm:pt modelId="{1A6B3CF2-E39F-4C59-A4F1-4E7AC07DF6C9}" type="pres">
      <dgm:prSet presAssocID="{6B3F4733-74B4-4044-999D-6D198B370147}" presName="Name37" presStyleLbl="parChTrans1D2" presStyleIdx="4" presStyleCnt="5"/>
      <dgm:spPr/>
    </dgm:pt>
    <dgm:pt modelId="{E825342B-007E-45C4-A465-AD5248EA7F30}" type="pres">
      <dgm:prSet presAssocID="{74B2DA27-3E86-4D69-962A-325CEABEFCDC}" presName="hierRoot2" presStyleCnt="0">
        <dgm:presLayoutVars>
          <dgm:hierBranch val="init"/>
        </dgm:presLayoutVars>
      </dgm:prSet>
      <dgm:spPr/>
    </dgm:pt>
    <dgm:pt modelId="{315F5B39-6B27-4891-A999-9372B6C7EDA5}" type="pres">
      <dgm:prSet presAssocID="{74B2DA27-3E86-4D69-962A-325CEABEFCDC}" presName="rootComposite" presStyleCnt="0"/>
      <dgm:spPr/>
    </dgm:pt>
    <dgm:pt modelId="{1078C349-A143-4C01-AD3D-95FA369C7B26}" type="pres">
      <dgm:prSet presAssocID="{74B2DA27-3E86-4D69-962A-325CEABEFCDC}" presName="rootText" presStyleLbl="node2" presStyleIdx="4" presStyleCnt="5">
        <dgm:presLayoutVars>
          <dgm:chPref val="3"/>
        </dgm:presLayoutVars>
      </dgm:prSet>
      <dgm:spPr/>
    </dgm:pt>
    <dgm:pt modelId="{7FC98489-AFBF-4D46-8EEA-7C2606656AD3}" type="pres">
      <dgm:prSet presAssocID="{74B2DA27-3E86-4D69-962A-325CEABEFCDC}" presName="rootConnector" presStyleLbl="node2" presStyleIdx="4" presStyleCnt="5"/>
      <dgm:spPr/>
    </dgm:pt>
    <dgm:pt modelId="{DB2AB0CF-F0AA-4FCF-9386-E8D6FA025A25}" type="pres">
      <dgm:prSet presAssocID="{74B2DA27-3E86-4D69-962A-325CEABEFCDC}" presName="hierChild4" presStyleCnt="0"/>
      <dgm:spPr/>
    </dgm:pt>
    <dgm:pt modelId="{302C28E5-B5DC-4505-9CF3-9C3D3CB277C8}" type="pres">
      <dgm:prSet presAssocID="{4249CFFC-DDD5-437D-8AF2-BF1567A220E1}" presName="Name37" presStyleLbl="parChTrans1D3" presStyleIdx="3" presStyleCnt="4"/>
      <dgm:spPr/>
    </dgm:pt>
    <dgm:pt modelId="{C69DF169-C311-48B7-B361-DE75D8E3EEE5}" type="pres">
      <dgm:prSet presAssocID="{0E69A3F3-87C2-4683-9CC3-E89AA7DAB3F9}" presName="hierRoot2" presStyleCnt="0">
        <dgm:presLayoutVars>
          <dgm:hierBranch val="init"/>
        </dgm:presLayoutVars>
      </dgm:prSet>
      <dgm:spPr/>
    </dgm:pt>
    <dgm:pt modelId="{E5AD7110-836B-462C-BC3C-46C4C7A015DB}" type="pres">
      <dgm:prSet presAssocID="{0E69A3F3-87C2-4683-9CC3-E89AA7DAB3F9}" presName="rootComposite" presStyleCnt="0"/>
      <dgm:spPr/>
    </dgm:pt>
    <dgm:pt modelId="{BA3049B7-37C5-478E-A7D8-FD145D5E00CF}" type="pres">
      <dgm:prSet presAssocID="{0E69A3F3-87C2-4683-9CC3-E89AA7DAB3F9}" presName="rootText" presStyleLbl="node3" presStyleIdx="3" presStyleCnt="4">
        <dgm:presLayoutVars>
          <dgm:chPref val="3"/>
        </dgm:presLayoutVars>
      </dgm:prSet>
      <dgm:spPr/>
    </dgm:pt>
    <dgm:pt modelId="{08857CC9-DC93-4942-AD80-0F66C238E8E2}" type="pres">
      <dgm:prSet presAssocID="{0E69A3F3-87C2-4683-9CC3-E89AA7DAB3F9}" presName="rootConnector" presStyleLbl="node3" presStyleIdx="3" presStyleCnt="4"/>
      <dgm:spPr/>
    </dgm:pt>
    <dgm:pt modelId="{4F91E6FB-E234-4069-8F63-8525C8EE74DA}" type="pres">
      <dgm:prSet presAssocID="{0E69A3F3-87C2-4683-9CC3-E89AA7DAB3F9}" presName="hierChild4" presStyleCnt="0"/>
      <dgm:spPr/>
    </dgm:pt>
    <dgm:pt modelId="{50FE1BB3-1E23-46F7-A693-6ADD6AEDA57B}" type="pres">
      <dgm:prSet presAssocID="{0E69A3F3-87C2-4683-9CC3-E89AA7DAB3F9}" presName="hierChild5" presStyleCnt="0"/>
      <dgm:spPr/>
    </dgm:pt>
    <dgm:pt modelId="{96A15397-02E3-4C7D-B810-B19F02AEF1AB}" type="pres">
      <dgm:prSet presAssocID="{74B2DA27-3E86-4D69-962A-325CEABEFCDC}" presName="hierChild5" presStyleCnt="0"/>
      <dgm:spPr/>
    </dgm:pt>
    <dgm:pt modelId="{3FAC35F1-D9CF-4BF9-9767-BB7EE82E6363}" type="pres">
      <dgm:prSet presAssocID="{B26D7620-F88E-4731-A41F-E1EAF13CC406}" presName="hierChild3" presStyleCnt="0"/>
      <dgm:spPr/>
    </dgm:pt>
  </dgm:ptLst>
  <dgm:cxnLst>
    <dgm:cxn modelId="{C0683201-799C-42A5-A091-F05A7CD58CF9}" type="presOf" srcId="{A9AE1566-644B-4D07-A819-7433530D4808}" destId="{B1A83D0E-AC5B-44DC-ABEC-F0D3B299F176}" srcOrd="0" destOrd="0" presId="urn:microsoft.com/office/officeart/2005/8/layout/orgChart1"/>
    <dgm:cxn modelId="{493FCB05-EAA0-44A7-8EC9-E174896EAE58}" srcId="{B26D7620-F88E-4731-A41F-E1EAF13CC406}" destId="{287678AB-329D-46B9-A2E4-8EBB8CE4A490}" srcOrd="3" destOrd="0" parTransId="{284E7892-7DA2-4055-AA7A-BAC685F623C3}" sibTransId="{C474EF4B-E04C-4A4D-A850-B9CFE2E3BDB3}"/>
    <dgm:cxn modelId="{C8300408-A021-453E-90C8-FC4D0149C663}" type="presOf" srcId="{6B3F4733-74B4-4044-999D-6D198B370147}" destId="{1A6B3CF2-E39F-4C59-A4F1-4E7AC07DF6C9}" srcOrd="0" destOrd="0" presId="urn:microsoft.com/office/officeart/2005/8/layout/orgChart1"/>
    <dgm:cxn modelId="{C571930A-240C-40C2-AEB8-32840BF9E5E5}" type="presOf" srcId="{B8B80340-4663-479E-8F25-37716BEEC74B}" destId="{B71BDB33-F86C-40F3-9F96-962174557915}" srcOrd="0" destOrd="0" presId="urn:microsoft.com/office/officeart/2005/8/layout/orgChart1"/>
    <dgm:cxn modelId="{C56F6016-33AE-4C3C-B703-965E7E7DB040}" type="presOf" srcId="{1F04EDEB-F08D-409C-8DD0-C9D2BDC1EC68}" destId="{3323304E-5A18-49D7-ABA5-66EEE3FB08F0}" srcOrd="0" destOrd="0" presId="urn:microsoft.com/office/officeart/2005/8/layout/orgChart1"/>
    <dgm:cxn modelId="{138D511E-1123-497B-AD1C-068A3B82BCAB}" srcId="{B26D7620-F88E-4731-A41F-E1EAF13CC406}" destId="{574E7344-7CDC-4748-A0C0-7BD6DFED767B}" srcOrd="1" destOrd="0" parTransId="{1F04EDEB-F08D-409C-8DD0-C9D2BDC1EC68}" sibTransId="{E2D10FC2-8332-4166-82F1-1E00C9E8133B}"/>
    <dgm:cxn modelId="{223D3020-2723-416B-8A5E-1117AA59C2CD}" type="presOf" srcId="{74B2DA27-3E86-4D69-962A-325CEABEFCDC}" destId="{1078C349-A143-4C01-AD3D-95FA369C7B26}" srcOrd="0" destOrd="0" presId="urn:microsoft.com/office/officeart/2005/8/layout/orgChart1"/>
    <dgm:cxn modelId="{1D85E226-74FD-40E0-8B41-DC02CBE96207}" type="presOf" srcId="{EECDA09E-7033-4C93-B9DE-350FA0453D45}" destId="{16D3EB42-66DB-49A3-8995-6362BEB66E96}" srcOrd="1" destOrd="0" presId="urn:microsoft.com/office/officeart/2005/8/layout/orgChart1"/>
    <dgm:cxn modelId="{60B89D33-CCFB-4EC4-905D-F441E8D1A58B}" type="presOf" srcId="{82F49E62-5071-48FA-86AF-C89F5188E395}" destId="{660FF5D7-96D8-4CAD-B084-1AC2D8297602}" srcOrd="1" destOrd="0" presId="urn:microsoft.com/office/officeart/2005/8/layout/orgChart1"/>
    <dgm:cxn modelId="{1BAA4D42-A184-400B-8CAC-6D9CF9A75BD2}" type="presOf" srcId="{4249CFFC-DDD5-437D-8AF2-BF1567A220E1}" destId="{302C28E5-B5DC-4505-9CF3-9C3D3CB277C8}" srcOrd="0" destOrd="0" presId="urn:microsoft.com/office/officeart/2005/8/layout/orgChart1"/>
    <dgm:cxn modelId="{9113C342-6DED-474D-B741-7A33545F10BE}" type="presOf" srcId="{39C50E66-B8F8-4B24-B75A-90A84DD2FA69}" destId="{6231BFC3-188D-401A-BE31-DB34D82686FC}" srcOrd="0" destOrd="0" presId="urn:microsoft.com/office/officeart/2005/8/layout/orgChart1"/>
    <dgm:cxn modelId="{A03D5F4A-7B8B-4250-938E-F91E4FC044BF}" type="presOf" srcId="{82F49E62-5071-48FA-86AF-C89F5188E395}" destId="{13195E2B-C1E1-44A3-8E83-3E7C1234E690}" srcOrd="0" destOrd="0" presId="urn:microsoft.com/office/officeart/2005/8/layout/orgChart1"/>
    <dgm:cxn modelId="{CC428557-7F70-4A9E-A930-B0026FB67030}" type="presOf" srcId="{EECDA09E-7033-4C93-B9DE-350FA0453D45}" destId="{20687B25-EC25-4577-A91D-4CB0129C55F1}" srcOrd="0" destOrd="0" presId="urn:microsoft.com/office/officeart/2005/8/layout/orgChart1"/>
    <dgm:cxn modelId="{B5912D5A-95CF-4CF0-A85A-E94AB5EB54AA}" type="presOf" srcId="{574E7344-7CDC-4748-A0C0-7BD6DFED767B}" destId="{E5CB6B5B-D1A0-47B9-ACE1-0C194E2F356C}" srcOrd="0" destOrd="0" presId="urn:microsoft.com/office/officeart/2005/8/layout/orgChart1"/>
    <dgm:cxn modelId="{0DE0F068-3008-4E24-9153-EE6F3736B3B2}" srcId="{B8B80340-4663-479E-8F25-37716BEEC74B}" destId="{82F49E62-5071-48FA-86AF-C89F5188E395}" srcOrd="1" destOrd="0" parTransId="{A8B97085-1738-4D8B-A5B2-37024FB8D20C}" sibTransId="{04258849-1D47-4B18-BE32-F022E4A1CC91}"/>
    <dgm:cxn modelId="{94E16A70-1F45-4BF1-AA4B-598D18E263B2}" type="presOf" srcId="{4EDB8CD7-95AA-4068-863B-68AF4ABDAA2F}" destId="{A8D27CE2-4739-401E-B47E-6E35DFF6EC00}" srcOrd="0" destOrd="0" presId="urn:microsoft.com/office/officeart/2005/8/layout/orgChart1"/>
    <dgm:cxn modelId="{012D077E-5699-4685-A16C-2DA109CEC2A0}" srcId="{74B2DA27-3E86-4D69-962A-325CEABEFCDC}" destId="{0E69A3F3-87C2-4683-9CC3-E89AA7DAB3F9}" srcOrd="0" destOrd="0" parTransId="{4249CFFC-DDD5-437D-8AF2-BF1567A220E1}" sibTransId="{07090DD6-A895-4850-902B-0F3127A16711}"/>
    <dgm:cxn modelId="{568C1D7E-CC34-4A46-8163-4404CF71F824}" type="presOf" srcId="{A8B97085-1738-4D8B-A5B2-37024FB8D20C}" destId="{06CBD884-D9B1-48E6-AC74-9001301529DB}" srcOrd="0" destOrd="0" presId="urn:microsoft.com/office/officeart/2005/8/layout/orgChart1"/>
    <dgm:cxn modelId="{F9F57485-ECC8-4D48-B5AF-0693861BA9E7}" srcId="{B8B80340-4663-479E-8F25-37716BEEC74B}" destId="{EECDA09E-7033-4C93-B9DE-350FA0453D45}" srcOrd="0" destOrd="0" parTransId="{A9AE1566-644B-4D07-A819-7433530D4808}" sibTransId="{52FA8D88-67A4-47D0-9031-396E83A7EE5C}"/>
    <dgm:cxn modelId="{468F3D8B-F763-4456-B334-23B41EF0622E}" type="presOf" srcId="{287678AB-329D-46B9-A2E4-8EBB8CE4A490}" destId="{5B1A9DBE-DD4B-4BAB-960D-24527EF2EFC1}" srcOrd="0" destOrd="0" presId="urn:microsoft.com/office/officeart/2005/8/layout/orgChart1"/>
    <dgm:cxn modelId="{0B1C1491-845C-4F30-9137-1D85870F47E3}" srcId="{B26D7620-F88E-4731-A41F-E1EAF13CC406}" destId="{4EDB8CD7-95AA-4068-863B-68AF4ABDAA2F}" srcOrd="2" destOrd="0" parTransId="{A5787552-EAD1-4878-A4BF-01DC165A682B}" sibTransId="{883BDB86-3A5F-4EEF-9F5B-29A37301C251}"/>
    <dgm:cxn modelId="{8AFCBC91-C3EE-4118-8CF0-2ED87742B3B3}" type="presOf" srcId="{A5787552-EAD1-4878-A4BF-01DC165A682B}" destId="{B17750ED-6C07-441C-82CE-E4AF9E6321A8}" srcOrd="0" destOrd="0" presId="urn:microsoft.com/office/officeart/2005/8/layout/orgChart1"/>
    <dgm:cxn modelId="{2CD47C93-AADF-4375-81BD-DBF23E75750B}" type="presOf" srcId="{74B2DA27-3E86-4D69-962A-325CEABEFCDC}" destId="{7FC98489-AFBF-4D46-8EEA-7C2606656AD3}" srcOrd="1" destOrd="0" presId="urn:microsoft.com/office/officeart/2005/8/layout/orgChart1"/>
    <dgm:cxn modelId="{8795CB99-20BD-4672-B1BD-2DB4DB972E89}" type="presOf" srcId="{574E7344-7CDC-4748-A0C0-7BD6DFED767B}" destId="{247D4487-1DAC-4CF8-95A6-9876731F2F61}" srcOrd="1" destOrd="0" presId="urn:microsoft.com/office/officeart/2005/8/layout/orgChart1"/>
    <dgm:cxn modelId="{420BC3A8-3790-4712-9329-749D4C648540}" type="presOf" srcId="{0E69A3F3-87C2-4683-9CC3-E89AA7DAB3F9}" destId="{BA3049B7-37C5-478E-A7D8-FD145D5E00CF}" srcOrd="0" destOrd="0" presId="urn:microsoft.com/office/officeart/2005/8/layout/orgChart1"/>
    <dgm:cxn modelId="{4F9F70B2-4D99-408A-ADB8-2EACBF3D9F3C}" type="presOf" srcId="{0E69A3F3-87C2-4683-9CC3-E89AA7DAB3F9}" destId="{08857CC9-DC93-4942-AD80-0F66C238E8E2}" srcOrd="1" destOrd="0" presId="urn:microsoft.com/office/officeart/2005/8/layout/orgChart1"/>
    <dgm:cxn modelId="{F45F1DB6-A665-45B4-A52E-8A87DAD0155B}" type="presOf" srcId="{B8B80340-4663-479E-8F25-37716BEEC74B}" destId="{DE4E1323-4F34-472A-BE09-7CBEFD3980C5}" srcOrd="1" destOrd="0" presId="urn:microsoft.com/office/officeart/2005/8/layout/orgChart1"/>
    <dgm:cxn modelId="{57873EC0-01A0-4447-AC3E-FF06435F9D96}" type="presOf" srcId="{4EDB8CD7-95AA-4068-863B-68AF4ABDAA2F}" destId="{D27771FE-9E7D-42C0-95B7-8840E1C9A6C5}" srcOrd="1" destOrd="0" presId="urn:microsoft.com/office/officeart/2005/8/layout/orgChart1"/>
    <dgm:cxn modelId="{01A5D8C0-47D7-4CA0-80BE-FD5CD18FC294}" type="presOf" srcId="{42D2E19D-A74F-4D54-B860-F1D26215F9CD}" destId="{4DDF2F10-E057-4AD7-8EC6-017FB21B0CD0}" srcOrd="1" destOrd="0" presId="urn:microsoft.com/office/officeart/2005/8/layout/orgChart1"/>
    <dgm:cxn modelId="{F6243DC3-4E9D-4CB2-BA30-C7375A4C0D40}" type="presOf" srcId="{42D2E19D-A74F-4D54-B860-F1D26215F9CD}" destId="{C4406527-DDC0-4B6C-A10C-EC40C2B39D72}" srcOrd="0" destOrd="0" presId="urn:microsoft.com/office/officeart/2005/8/layout/orgChart1"/>
    <dgm:cxn modelId="{23EBE2D3-76B7-4F04-8719-9572161950B8}" type="presOf" srcId="{B26D7620-F88E-4731-A41F-E1EAF13CC406}" destId="{2ED5E7ED-A639-44BD-A0A7-457C718B0FAD}" srcOrd="1" destOrd="0" presId="urn:microsoft.com/office/officeart/2005/8/layout/orgChart1"/>
    <dgm:cxn modelId="{71129AD9-71D4-4DB2-907B-75BBFEB375AA}" type="presOf" srcId="{5DBAE475-541C-4EA2-BC4D-48E64129AF94}" destId="{887F8871-A878-46D1-B691-D890EA0BD9CD}" srcOrd="0" destOrd="0" presId="urn:microsoft.com/office/officeart/2005/8/layout/orgChart1"/>
    <dgm:cxn modelId="{86EAA0D9-B475-4AC2-87CB-5EE33124670D}" srcId="{23051D7A-065E-48BE-8E42-2BD661869309}" destId="{B26D7620-F88E-4731-A41F-E1EAF13CC406}" srcOrd="0" destOrd="0" parTransId="{7F1D966C-9684-4168-B6EF-C8E66EB80790}" sibTransId="{52308B19-4FD0-482D-941C-ADAF3688257D}"/>
    <dgm:cxn modelId="{A03700DA-624A-4F2A-8AAE-754ABC64CFD9}" srcId="{B26D7620-F88E-4731-A41F-E1EAF13CC406}" destId="{74B2DA27-3E86-4D69-962A-325CEABEFCDC}" srcOrd="4" destOrd="0" parTransId="{6B3F4733-74B4-4044-999D-6D198B370147}" sibTransId="{441AC85D-43F5-48A7-83B0-657254F52712}"/>
    <dgm:cxn modelId="{700306DC-7153-4790-BA1F-D63F65096903}" type="presOf" srcId="{284E7892-7DA2-4055-AA7A-BAC685F623C3}" destId="{0F1AF918-EEC1-47BB-BC26-94DCF0D9178B}" srcOrd="0" destOrd="0" presId="urn:microsoft.com/office/officeart/2005/8/layout/orgChart1"/>
    <dgm:cxn modelId="{EB2048DF-24DD-4511-9BD2-0E45029BBAF2}" srcId="{B26D7620-F88E-4731-A41F-E1EAF13CC406}" destId="{B8B80340-4663-479E-8F25-37716BEEC74B}" srcOrd="0" destOrd="0" parTransId="{39C50E66-B8F8-4B24-B75A-90A84DD2FA69}" sibTransId="{5BD4DE1D-2256-44EB-A062-B9D34CBA741D}"/>
    <dgm:cxn modelId="{A7B007E3-62C3-4199-8CE8-F80414E65AD3}" type="presOf" srcId="{B26D7620-F88E-4731-A41F-E1EAF13CC406}" destId="{D96695FB-F3E2-4589-B51B-248BD3829854}" srcOrd="0" destOrd="0" presId="urn:microsoft.com/office/officeart/2005/8/layout/orgChart1"/>
    <dgm:cxn modelId="{6E23D5E4-94AF-4220-9A94-95984F703216}" type="presOf" srcId="{23051D7A-065E-48BE-8E42-2BD661869309}" destId="{224398A6-4C2B-47F6-8C0C-CABB8E872A08}" srcOrd="0" destOrd="0" presId="urn:microsoft.com/office/officeart/2005/8/layout/orgChart1"/>
    <dgm:cxn modelId="{D8937EE7-D4E9-4AC7-87A0-C8EB8DC4A399}" type="presOf" srcId="{287678AB-329D-46B9-A2E4-8EBB8CE4A490}" destId="{82F6D40C-8415-47FC-8E68-1888672B9F87}" srcOrd="1" destOrd="0" presId="urn:microsoft.com/office/officeart/2005/8/layout/orgChart1"/>
    <dgm:cxn modelId="{FFAEC9FE-B97E-469C-8F08-5A01F4160D05}" srcId="{B8B80340-4663-479E-8F25-37716BEEC74B}" destId="{42D2E19D-A74F-4D54-B860-F1D26215F9CD}" srcOrd="2" destOrd="0" parTransId="{5DBAE475-541C-4EA2-BC4D-48E64129AF94}" sibTransId="{F4A6DFE4-9D07-4916-8A0D-5CFCDCF10FBA}"/>
    <dgm:cxn modelId="{570AB1CB-B68D-461D-AD41-501EFD1A50B8}" type="presParOf" srcId="{224398A6-4C2B-47F6-8C0C-CABB8E872A08}" destId="{63495320-BD9B-48A6-9CC2-DE1AAD1EDF08}" srcOrd="0" destOrd="0" presId="urn:microsoft.com/office/officeart/2005/8/layout/orgChart1"/>
    <dgm:cxn modelId="{62AEB339-35D6-452A-9FBE-E371623EA373}" type="presParOf" srcId="{63495320-BD9B-48A6-9CC2-DE1AAD1EDF08}" destId="{CCE47850-2462-485E-AD39-69DA4937A109}" srcOrd="0" destOrd="0" presId="urn:microsoft.com/office/officeart/2005/8/layout/orgChart1"/>
    <dgm:cxn modelId="{F9250B5A-E8A9-4854-882F-A724457D9333}" type="presParOf" srcId="{CCE47850-2462-485E-AD39-69DA4937A109}" destId="{D96695FB-F3E2-4589-B51B-248BD3829854}" srcOrd="0" destOrd="0" presId="urn:microsoft.com/office/officeart/2005/8/layout/orgChart1"/>
    <dgm:cxn modelId="{2780DEAC-41BB-4CB3-8D59-EB9506A24CF6}" type="presParOf" srcId="{CCE47850-2462-485E-AD39-69DA4937A109}" destId="{2ED5E7ED-A639-44BD-A0A7-457C718B0FAD}" srcOrd="1" destOrd="0" presId="urn:microsoft.com/office/officeart/2005/8/layout/orgChart1"/>
    <dgm:cxn modelId="{349B4152-3A56-4E6B-85FE-B54522F71377}" type="presParOf" srcId="{63495320-BD9B-48A6-9CC2-DE1AAD1EDF08}" destId="{209CC395-168B-402E-8600-86BEBA5B9CC7}" srcOrd="1" destOrd="0" presId="urn:microsoft.com/office/officeart/2005/8/layout/orgChart1"/>
    <dgm:cxn modelId="{B61DC19C-4D53-4BBB-8E0B-C865DF9D6815}" type="presParOf" srcId="{209CC395-168B-402E-8600-86BEBA5B9CC7}" destId="{6231BFC3-188D-401A-BE31-DB34D82686FC}" srcOrd="0" destOrd="0" presId="urn:microsoft.com/office/officeart/2005/8/layout/orgChart1"/>
    <dgm:cxn modelId="{F8D090E9-747E-497B-A2BB-B6334322AD8C}" type="presParOf" srcId="{209CC395-168B-402E-8600-86BEBA5B9CC7}" destId="{D7A8637B-C25B-4E83-B605-388EE1DCEDFE}" srcOrd="1" destOrd="0" presId="urn:microsoft.com/office/officeart/2005/8/layout/orgChart1"/>
    <dgm:cxn modelId="{DBF7AC11-559E-4DCE-82F9-AD47682E7D7D}" type="presParOf" srcId="{D7A8637B-C25B-4E83-B605-388EE1DCEDFE}" destId="{438EA8E8-1929-4E65-8991-94AD58AA1921}" srcOrd="0" destOrd="0" presId="urn:microsoft.com/office/officeart/2005/8/layout/orgChart1"/>
    <dgm:cxn modelId="{C709A6F3-29FA-4C56-AAA8-245340862641}" type="presParOf" srcId="{438EA8E8-1929-4E65-8991-94AD58AA1921}" destId="{B71BDB33-F86C-40F3-9F96-962174557915}" srcOrd="0" destOrd="0" presId="urn:microsoft.com/office/officeart/2005/8/layout/orgChart1"/>
    <dgm:cxn modelId="{AC8A3DA6-D5CC-439D-B042-FC055180635B}" type="presParOf" srcId="{438EA8E8-1929-4E65-8991-94AD58AA1921}" destId="{DE4E1323-4F34-472A-BE09-7CBEFD3980C5}" srcOrd="1" destOrd="0" presId="urn:microsoft.com/office/officeart/2005/8/layout/orgChart1"/>
    <dgm:cxn modelId="{2CDE9869-3306-4BD2-A234-739B4B205751}" type="presParOf" srcId="{D7A8637B-C25B-4E83-B605-388EE1DCEDFE}" destId="{C0B23A77-8C32-4309-88E8-722015CB11C3}" srcOrd="1" destOrd="0" presId="urn:microsoft.com/office/officeart/2005/8/layout/orgChart1"/>
    <dgm:cxn modelId="{7CC70936-D4DA-46FB-9FF4-48B3ED65CD34}" type="presParOf" srcId="{C0B23A77-8C32-4309-88E8-722015CB11C3}" destId="{B1A83D0E-AC5B-44DC-ABEC-F0D3B299F176}" srcOrd="0" destOrd="0" presId="urn:microsoft.com/office/officeart/2005/8/layout/orgChart1"/>
    <dgm:cxn modelId="{757DEB9D-FD80-4A07-BEE7-000D4F2B77E6}" type="presParOf" srcId="{C0B23A77-8C32-4309-88E8-722015CB11C3}" destId="{4D1523CB-5524-46EB-B3DB-B92AC70BBB24}" srcOrd="1" destOrd="0" presId="urn:microsoft.com/office/officeart/2005/8/layout/orgChart1"/>
    <dgm:cxn modelId="{603A2468-3185-43E9-9D72-9E17F25233DB}" type="presParOf" srcId="{4D1523CB-5524-46EB-B3DB-B92AC70BBB24}" destId="{BBF58002-69A1-4E1C-8931-026C61F622F8}" srcOrd="0" destOrd="0" presId="urn:microsoft.com/office/officeart/2005/8/layout/orgChart1"/>
    <dgm:cxn modelId="{9C826976-0C73-4E1E-A465-C504DDB5E6F0}" type="presParOf" srcId="{BBF58002-69A1-4E1C-8931-026C61F622F8}" destId="{20687B25-EC25-4577-A91D-4CB0129C55F1}" srcOrd="0" destOrd="0" presId="urn:microsoft.com/office/officeart/2005/8/layout/orgChart1"/>
    <dgm:cxn modelId="{1BE286CA-B420-4907-B047-B0C57ABE8C22}" type="presParOf" srcId="{BBF58002-69A1-4E1C-8931-026C61F622F8}" destId="{16D3EB42-66DB-49A3-8995-6362BEB66E96}" srcOrd="1" destOrd="0" presId="urn:microsoft.com/office/officeart/2005/8/layout/orgChart1"/>
    <dgm:cxn modelId="{BB160755-E4D1-4B7D-8FF5-6BFABAC48AF0}" type="presParOf" srcId="{4D1523CB-5524-46EB-B3DB-B92AC70BBB24}" destId="{66C05FE2-4220-4375-83B0-AF26C87C257A}" srcOrd="1" destOrd="0" presId="urn:microsoft.com/office/officeart/2005/8/layout/orgChart1"/>
    <dgm:cxn modelId="{28EBF43C-E644-4135-95AF-2CD16DFD465B}" type="presParOf" srcId="{4D1523CB-5524-46EB-B3DB-B92AC70BBB24}" destId="{946FB13D-01D6-465A-B6D2-0B69C11DFCE6}" srcOrd="2" destOrd="0" presId="urn:microsoft.com/office/officeart/2005/8/layout/orgChart1"/>
    <dgm:cxn modelId="{4E045BA8-876E-482F-97EF-6B7607B443CF}" type="presParOf" srcId="{C0B23A77-8C32-4309-88E8-722015CB11C3}" destId="{06CBD884-D9B1-48E6-AC74-9001301529DB}" srcOrd="2" destOrd="0" presId="urn:microsoft.com/office/officeart/2005/8/layout/orgChart1"/>
    <dgm:cxn modelId="{E8253AD3-6EC7-4CFA-89B7-78CFC1359661}" type="presParOf" srcId="{C0B23A77-8C32-4309-88E8-722015CB11C3}" destId="{FFB2928E-99A4-4170-98B2-6B6E06F39533}" srcOrd="3" destOrd="0" presId="urn:microsoft.com/office/officeart/2005/8/layout/orgChart1"/>
    <dgm:cxn modelId="{6E614B05-07F5-4E40-BCE1-BD951CD46A04}" type="presParOf" srcId="{FFB2928E-99A4-4170-98B2-6B6E06F39533}" destId="{B50193A5-90CD-409C-B49D-351547D18D79}" srcOrd="0" destOrd="0" presId="urn:microsoft.com/office/officeart/2005/8/layout/orgChart1"/>
    <dgm:cxn modelId="{AB1558EA-B1DB-450D-BFF9-D3FA279B3FF2}" type="presParOf" srcId="{B50193A5-90CD-409C-B49D-351547D18D79}" destId="{13195E2B-C1E1-44A3-8E83-3E7C1234E690}" srcOrd="0" destOrd="0" presId="urn:microsoft.com/office/officeart/2005/8/layout/orgChart1"/>
    <dgm:cxn modelId="{4489BA24-DD94-49AA-AFCC-A350C65A60B8}" type="presParOf" srcId="{B50193A5-90CD-409C-B49D-351547D18D79}" destId="{660FF5D7-96D8-4CAD-B084-1AC2D8297602}" srcOrd="1" destOrd="0" presId="urn:microsoft.com/office/officeart/2005/8/layout/orgChart1"/>
    <dgm:cxn modelId="{951C1D18-6526-429E-906E-5305150E0EDF}" type="presParOf" srcId="{FFB2928E-99A4-4170-98B2-6B6E06F39533}" destId="{498AD47F-547C-4F29-94E6-516032C51262}" srcOrd="1" destOrd="0" presId="urn:microsoft.com/office/officeart/2005/8/layout/orgChart1"/>
    <dgm:cxn modelId="{B8854E12-0F85-46F9-970E-1CAA0C13A3B4}" type="presParOf" srcId="{FFB2928E-99A4-4170-98B2-6B6E06F39533}" destId="{AFC9BF77-4079-4FD8-AB3A-80075510B185}" srcOrd="2" destOrd="0" presId="urn:microsoft.com/office/officeart/2005/8/layout/orgChart1"/>
    <dgm:cxn modelId="{4B1AD62A-659A-4638-BC35-6636BD01DBC9}" type="presParOf" srcId="{C0B23A77-8C32-4309-88E8-722015CB11C3}" destId="{887F8871-A878-46D1-B691-D890EA0BD9CD}" srcOrd="4" destOrd="0" presId="urn:microsoft.com/office/officeart/2005/8/layout/orgChart1"/>
    <dgm:cxn modelId="{9B1C0018-0A0D-4827-B8FC-936E11445A3B}" type="presParOf" srcId="{C0B23A77-8C32-4309-88E8-722015CB11C3}" destId="{B3BCFA77-76E9-4F54-89DE-DD43658F4A56}" srcOrd="5" destOrd="0" presId="urn:microsoft.com/office/officeart/2005/8/layout/orgChart1"/>
    <dgm:cxn modelId="{340D4B55-328E-4744-9009-56FBA7196A4C}" type="presParOf" srcId="{B3BCFA77-76E9-4F54-89DE-DD43658F4A56}" destId="{B8CF8EA9-0948-4C82-8A46-F9021FF0E53B}" srcOrd="0" destOrd="0" presId="urn:microsoft.com/office/officeart/2005/8/layout/orgChart1"/>
    <dgm:cxn modelId="{98AB752B-0E72-4903-9B61-ADAF689DEFC0}" type="presParOf" srcId="{B8CF8EA9-0948-4C82-8A46-F9021FF0E53B}" destId="{C4406527-DDC0-4B6C-A10C-EC40C2B39D72}" srcOrd="0" destOrd="0" presId="urn:microsoft.com/office/officeart/2005/8/layout/orgChart1"/>
    <dgm:cxn modelId="{ECB86475-73B3-4461-AA00-7AEE3ECB36E4}" type="presParOf" srcId="{B8CF8EA9-0948-4C82-8A46-F9021FF0E53B}" destId="{4DDF2F10-E057-4AD7-8EC6-017FB21B0CD0}" srcOrd="1" destOrd="0" presId="urn:microsoft.com/office/officeart/2005/8/layout/orgChart1"/>
    <dgm:cxn modelId="{2E324237-10CE-4364-AB4F-535BC1C9986C}" type="presParOf" srcId="{B3BCFA77-76E9-4F54-89DE-DD43658F4A56}" destId="{EEA0E35B-28B9-43C3-8A02-E0983E79D5FC}" srcOrd="1" destOrd="0" presId="urn:microsoft.com/office/officeart/2005/8/layout/orgChart1"/>
    <dgm:cxn modelId="{9C8EAD36-735B-4AE4-8F1C-DD8246644F03}" type="presParOf" srcId="{B3BCFA77-76E9-4F54-89DE-DD43658F4A56}" destId="{F11530B9-FC39-4443-9BB5-3CC7D4181718}" srcOrd="2" destOrd="0" presId="urn:microsoft.com/office/officeart/2005/8/layout/orgChart1"/>
    <dgm:cxn modelId="{765A01A0-25C8-46A6-A87E-57D6F6113E79}" type="presParOf" srcId="{D7A8637B-C25B-4E83-B605-388EE1DCEDFE}" destId="{CA9AB6E5-A387-448B-A8F9-1BBCB282C64D}" srcOrd="2" destOrd="0" presId="urn:microsoft.com/office/officeart/2005/8/layout/orgChart1"/>
    <dgm:cxn modelId="{056C5DB2-F0D6-423C-B864-33D654D3D024}" type="presParOf" srcId="{209CC395-168B-402E-8600-86BEBA5B9CC7}" destId="{3323304E-5A18-49D7-ABA5-66EEE3FB08F0}" srcOrd="2" destOrd="0" presId="urn:microsoft.com/office/officeart/2005/8/layout/orgChart1"/>
    <dgm:cxn modelId="{AD38AD9A-B104-490F-B89D-467BEB93BD6B}" type="presParOf" srcId="{209CC395-168B-402E-8600-86BEBA5B9CC7}" destId="{9978343A-C37D-4768-B0C7-CA3171210EF1}" srcOrd="3" destOrd="0" presId="urn:microsoft.com/office/officeart/2005/8/layout/orgChart1"/>
    <dgm:cxn modelId="{C637790F-B2FD-4ADC-BFB6-26E999356159}" type="presParOf" srcId="{9978343A-C37D-4768-B0C7-CA3171210EF1}" destId="{2F792431-71E7-462B-A0D6-922095A4B83E}" srcOrd="0" destOrd="0" presId="urn:microsoft.com/office/officeart/2005/8/layout/orgChart1"/>
    <dgm:cxn modelId="{138A1B74-A71A-428C-8BFA-4895E1E84895}" type="presParOf" srcId="{2F792431-71E7-462B-A0D6-922095A4B83E}" destId="{E5CB6B5B-D1A0-47B9-ACE1-0C194E2F356C}" srcOrd="0" destOrd="0" presId="urn:microsoft.com/office/officeart/2005/8/layout/orgChart1"/>
    <dgm:cxn modelId="{701F3453-C236-4A00-888A-13B075105573}" type="presParOf" srcId="{2F792431-71E7-462B-A0D6-922095A4B83E}" destId="{247D4487-1DAC-4CF8-95A6-9876731F2F61}" srcOrd="1" destOrd="0" presId="urn:microsoft.com/office/officeart/2005/8/layout/orgChart1"/>
    <dgm:cxn modelId="{A1EC5AFB-F99E-4723-AD3A-771FF8295A28}" type="presParOf" srcId="{9978343A-C37D-4768-B0C7-CA3171210EF1}" destId="{23DAC695-EF7B-4657-8F9D-3BF7EC29E547}" srcOrd="1" destOrd="0" presId="urn:microsoft.com/office/officeart/2005/8/layout/orgChart1"/>
    <dgm:cxn modelId="{5450684C-F0FC-445F-8E0D-BDC56F2723BE}" type="presParOf" srcId="{9978343A-C37D-4768-B0C7-CA3171210EF1}" destId="{3D5598B4-CE99-4E19-B349-1FE98DAFFCB8}" srcOrd="2" destOrd="0" presId="urn:microsoft.com/office/officeart/2005/8/layout/orgChart1"/>
    <dgm:cxn modelId="{234E1510-BBF5-4D8D-AE0C-8525C12C2FD9}" type="presParOf" srcId="{209CC395-168B-402E-8600-86BEBA5B9CC7}" destId="{B17750ED-6C07-441C-82CE-E4AF9E6321A8}" srcOrd="4" destOrd="0" presId="urn:microsoft.com/office/officeart/2005/8/layout/orgChart1"/>
    <dgm:cxn modelId="{F20792B8-5AEF-4AEB-A9A5-993A1411EE55}" type="presParOf" srcId="{209CC395-168B-402E-8600-86BEBA5B9CC7}" destId="{1FCFB7DF-B70F-4AFF-9007-67B008411370}" srcOrd="5" destOrd="0" presId="urn:microsoft.com/office/officeart/2005/8/layout/orgChart1"/>
    <dgm:cxn modelId="{BAA875BA-7DAD-42D9-A425-B0568C3F8D97}" type="presParOf" srcId="{1FCFB7DF-B70F-4AFF-9007-67B008411370}" destId="{625E466F-1A58-47A6-9C02-645C89A3F85D}" srcOrd="0" destOrd="0" presId="urn:microsoft.com/office/officeart/2005/8/layout/orgChart1"/>
    <dgm:cxn modelId="{EE41D880-AF17-4627-AF35-312D25A0E5DE}" type="presParOf" srcId="{625E466F-1A58-47A6-9C02-645C89A3F85D}" destId="{A8D27CE2-4739-401E-B47E-6E35DFF6EC00}" srcOrd="0" destOrd="0" presId="urn:microsoft.com/office/officeart/2005/8/layout/orgChart1"/>
    <dgm:cxn modelId="{ABA8FFDF-C813-4285-B8AB-2ACA7DCCAB99}" type="presParOf" srcId="{625E466F-1A58-47A6-9C02-645C89A3F85D}" destId="{D27771FE-9E7D-42C0-95B7-8840E1C9A6C5}" srcOrd="1" destOrd="0" presId="urn:microsoft.com/office/officeart/2005/8/layout/orgChart1"/>
    <dgm:cxn modelId="{A0E282D1-7FCB-40CC-8F6C-646E14B28839}" type="presParOf" srcId="{1FCFB7DF-B70F-4AFF-9007-67B008411370}" destId="{4106481A-7145-4AEA-9A3B-3B1077F1B2FF}" srcOrd="1" destOrd="0" presId="urn:microsoft.com/office/officeart/2005/8/layout/orgChart1"/>
    <dgm:cxn modelId="{EEDD1DDE-9D19-4D85-A539-3ADDA25064BA}" type="presParOf" srcId="{1FCFB7DF-B70F-4AFF-9007-67B008411370}" destId="{67F9E04A-A255-4CD1-B9F1-396049DD3A07}" srcOrd="2" destOrd="0" presId="urn:microsoft.com/office/officeart/2005/8/layout/orgChart1"/>
    <dgm:cxn modelId="{60F14288-7C76-446D-824B-100D4A7E184C}" type="presParOf" srcId="{209CC395-168B-402E-8600-86BEBA5B9CC7}" destId="{0F1AF918-EEC1-47BB-BC26-94DCF0D9178B}" srcOrd="6" destOrd="0" presId="urn:microsoft.com/office/officeart/2005/8/layout/orgChart1"/>
    <dgm:cxn modelId="{74FA021A-32BC-4C46-8BC0-6962B810483A}" type="presParOf" srcId="{209CC395-168B-402E-8600-86BEBA5B9CC7}" destId="{641CB79E-0C5E-4C58-83E9-99F69E38E600}" srcOrd="7" destOrd="0" presId="urn:microsoft.com/office/officeart/2005/8/layout/orgChart1"/>
    <dgm:cxn modelId="{70078604-4B96-4A3E-AE55-14AC59D2EB4A}" type="presParOf" srcId="{641CB79E-0C5E-4C58-83E9-99F69E38E600}" destId="{E79E67D1-59AA-456F-89AA-6474DA48D0BB}" srcOrd="0" destOrd="0" presId="urn:microsoft.com/office/officeart/2005/8/layout/orgChart1"/>
    <dgm:cxn modelId="{CFC80BB7-B3A5-4FE3-8939-73AAA3632C99}" type="presParOf" srcId="{E79E67D1-59AA-456F-89AA-6474DA48D0BB}" destId="{5B1A9DBE-DD4B-4BAB-960D-24527EF2EFC1}" srcOrd="0" destOrd="0" presId="urn:microsoft.com/office/officeart/2005/8/layout/orgChart1"/>
    <dgm:cxn modelId="{7E2EBF7A-5C3D-4587-85FF-7DE53FA9B8B8}" type="presParOf" srcId="{E79E67D1-59AA-456F-89AA-6474DA48D0BB}" destId="{82F6D40C-8415-47FC-8E68-1888672B9F87}" srcOrd="1" destOrd="0" presId="urn:microsoft.com/office/officeart/2005/8/layout/orgChart1"/>
    <dgm:cxn modelId="{5339497B-A664-4945-96AD-45C211B2AFF8}" type="presParOf" srcId="{641CB79E-0C5E-4C58-83E9-99F69E38E600}" destId="{4A04411F-F1E9-4A97-8048-B0836CA01835}" srcOrd="1" destOrd="0" presId="urn:microsoft.com/office/officeart/2005/8/layout/orgChart1"/>
    <dgm:cxn modelId="{B7AD6F56-8C8B-493A-A653-0A2687C565DE}" type="presParOf" srcId="{641CB79E-0C5E-4C58-83E9-99F69E38E600}" destId="{2CB655D9-242C-4208-B6CF-175F69B6EF5C}" srcOrd="2" destOrd="0" presId="urn:microsoft.com/office/officeart/2005/8/layout/orgChart1"/>
    <dgm:cxn modelId="{EEAEFA86-704F-40DE-A4E6-CBBA7B2A283A}" type="presParOf" srcId="{209CC395-168B-402E-8600-86BEBA5B9CC7}" destId="{1A6B3CF2-E39F-4C59-A4F1-4E7AC07DF6C9}" srcOrd="8" destOrd="0" presId="urn:microsoft.com/office/officeart/2005/8/layout/orgChart1"/>
    <dgm:cxn modelId="{2BBE1EA8-A66D-492D-87BC-1886527E8118}" type="presParOf" srcId="{209CC395-168B-402E-8600-86BEBA5B9CC7}" destId="{E825342B-007E-45C4-A465-AD5248EA7F30}" srcOrd="9" destOrd="0" presId="urn:microsoft.com/office/officeart/2005/8/layout/orgChart1"/>
    <dgm:cxn modelId="{C081C560-525D-4676-84A3-5258F7514C44}" type="presParOf" srcId="{E825342B-007E-45C4-A465-AD5248EA7F30}" destId="{315F5B39-6B27-4891-A999-9372B6C7EDA5}" srcOrd="0" destOrd="0" presId="urn:microsoft.com/office/officeart/2005/8/layout/orgChart1"/>
    <dgm:cxn modelId="{94256976-460F-40F6-A51E-C14902143016}" type="presParOf" srcId="{315F5B39-6B27-4891-A999-9372B6C7EDA5}" destId="{1078C349-A143-4C01-AD3D-95FA369C7B26}" srcOrd="0" destOrd="0" presId="urn:microsoft.com/office/officeart/2005/8/layout/orgChart1"/>
    <dgm:cxn modelId="{557C3402-DB45-4105-840D-4898B6519638}" type="presParOf" srcId="{315F5B39-6B27-4891-A999-9372B6C7EDA5}" destId="{7FC98489-AFBF-4D46-8EEA-7C2606656AD3}" srcOrd="1" destOrd="0" presId="urn:microsoft.com/office/officeart/2005/8/layout/orgChart1"/>
    <dgm:cxn modelId="{056EF937-3FE0-4518-B7DB-2F5ED3258365}" type="presParOf" srcId="{E825342B-007E-45C4-A465-AD5248EA7F30}" destId="{DB2AB0CF-F0AA-4FCF-9386-E8D6FA025A25}" srcOrd="1" destOrd="0" presId="urn:microsoft.com/office/officeart/2005/8/layout/orgChart1"/>
    <dgm:cxn modelId="{0BEC4746-0CD4-48AC-BF97-41FE44A807A7}" type="presParOf" srcId="{DB2AB0CF-F0AA-4FCF-9386-E8D6FA025A25}" destId="{302C28E5-B5DC-4505-9CF3-9C3D3CB277C8}" srcOrd="0" destOrd="0" presId="urn:microsoft.com/office/officeart/2005/8/layout/orgChart1"/>
    <dgm:cxn modelId="{8AC9F39D-4A8F-4133-8FC7-9BF5D3C43F21}" type="presParOf" srcId="{DB2AB0CF-F0AA-4FCF-9386-E8D6FA025A25}" destId="{C69DF169-C311-48B7-B361-DE75D8E3EEE5}" srcOrd="1" destOrd="0" presId="urn:microsoft.com/office/officeart/2005/8/layout/orgChart1"/>
    <dgm:cxn modelId="{74ADDEE1-62BE-445B-98EF-97C80A6C3C08}" type="presParOf" srcId="{C69DF169-C311-48B7-B361-DE75D8E3EEE5}" destId="{E5AD7110-836B-462C-BC3C-46C4C7A015DB}" srcOrd="0" destOrd="0" presId="urn:microsoft.com/office/officeart/2005/8/layout/orgChart1"/>
    <dgm:cxn modelId="{14AC5FD4-BDF1-4AE6-891C-92F0D62B4079}" type="presParOf" srcId="{E5AD7110-836B-462C-BC3C-46C4C7A015DB}" destId="{BA3049B7-37C5-478E-A7D8-FD145D5E00CF}" srcOrd="0" destOrd="0" presId="urn:microsoft.com/office/officeart/2005/8/layout/orgChart1"/>
    <dgm:cxn modelId="{D963C6DF-CDD9-4FF3-A575-E833B1D43D4E}" type="presParOf" srcId="{E5AD7110-836B-462C-BC3C-46C4C7A015DB}" destId="{08857CC9-DC93-4942-AD80-0F66C238E8E2}" srcOrd="1" destOrd="0" presId="urn:microsoft.com/office/officeart/2005/8/layout/orgChart1"/>
    <dgm:cxn modelId="{99B202F7-D9C0-4CD3-97E8-F6AB2760C1DB}" type="presParOf" srcId="{C69DF169-C311-48B7-B361-DE75D8E3EEE5}" destId="{4F91E6FB-E234-4069-8F63-8525C8EE74DA}" srcOrd="1" destOrd="0" presId="urn:microsoft.com/office/officeart/2005/8/layout/orgChart1"/>
    <dgm:cxn modelId="{B5FBCADB-294C-44D8-9452-CF335F136012}" type="presParOf" srcId="{C69DF169-C311-48B7-B361-DE75D8E3EEE5}" destId="{50FE1BB3-1E23-46F7-A693-6ADD6AEDA57B}" srcOrd="2" destOrd="0" presId="urn:microsoft.com/office/officeart/2005/8/layout/orgChart1"/>
    <dgm:cxn modelId="{65E6DC5F-BC82-4BDA-B58A-673872601976}" type="presParOf" srcId="{E825342B-007E-45C4-A465-AD5248EA7F30}" destId="{96A15397-02E3-4C7D-B810-B19F02AEF1AB}" srcOrd="2" destOrd="0" presId="urn:microsoft.com/office/officeart/2005/8/layout/orgChart1"/>
    <dgm:cxn modelId="{9542850D-5872-44E6-9339-6E9362B59835}" type="presParOf" srcId="{63495320-BD9B-48A6-9CC2-DE1AAD1EDF08}" destId="{3FAC35F1-D9CF-4BF9-9767-BB7EE82E6363}" srcOrd="2" destOrd="0" presId="urn:microsoft.com/office/officeart/2005/8/layout/orgChart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C28E5-B5DC-4505-9CF3-9C3D3CB277C8}">
      <dsp:nvSpPr>
        <dsp:cNvPr id="0" name=""/>
        <dsp:cNvSpPr/>
      </dsp:nvSpPr>
      <dsp:spPr>
        <a:xfrm>
          <a:off x="6628858" y="2385328"/>
          <a:ext cx="178551" cy="547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557"/>
              </a:lnTo>
              <a:lnTo>
                <a:pt x="178551" y="547557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B3CF2-E39F-4C59-A4F1-4E7AC07DF6C9}">
      <dsp:nvSpPr>
        <dsp:cNvPr id="0" name=""/>
        <dsp:cNvSpPr/>
      </dsp:nvSpPr>
      <dsp:spPr>
        <a:xfrm>
          <a:off x="3851735" y="1540185"/>
          <a:ext cx="3253260" cy="249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85"/>
              </a:lnTo>
              <a:lnTo>
                <a:pt x="3253260" y="124985"/>
              </a:lnTo>
              <a:lnTo>
                <a:pt x="3253260" y="24997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AF918-EEC1-47BB-BC26-94DCF0D9178B}">
      <dsp:nvSpPr>
        <dsp:cNvPr id="0" name=""/>
        <dsp:cNvSpPr/>
      </dsp:nvSpPr>
      <dsp:spPr>
        <a:xfrm>
          <a:off x="3851735" y="1540185"/>
          <a:ext cx="1664938" cy="249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85"/>
              </a:lnTo>
              <a:lnTo>
                <a:pt x="1664938" y="124985"/>
              </a:lnTo>
              <a:lnTo>
                <a:pt x="1664938" y="24997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750ED-6C07-441C-82CE-E4AF9E6321A8}">
      <dsp:nvSpPr>
        <dsp:cNvPr id="0" name=""/>
        <dsp:cNvSpPr/>
      </dsp:nvSpPr>
      <dsp:spPr>
        <a:xfrm>
          <a:off x="3806015" y="1540185"/>
          <a:ext cx="91440" cy="249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985"/>
              </a:lnTo>
              <a:lnTo>
                <a:pt x="122336" y="124985"/>
              </a:lnTo>
              <a:lnTo>
                <a:pt x="122336" y="24997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04E-5A18-49D7-ABA5-66EEE3FB08F0}">
      <dsp:nvSpPr>
        <dsp:cNvPr id="0" name=""/>
        <dsp:cNvSpPr/>
      </dsp:nvSpPr>
      <dsp:spPr>
        <a:xfrm>
          <a:off x="2511361" y="1540185"/>
          <a:ext cx="1340373" cy="249971"/>
        </a:xfrm>
        <a:custGeom>
          <a:avLst/>
          <a:gdLst/>
          <a:ahLst/>
          <a:cxnLst/>
          <a:rect l="0" t="0" r="0" b="0"/>
          <a:pathLst>
            <a:path>
              <a:moveTo>
                <a:pt x="1340373" y="0"/>
              </a:moveTo>
              <a:lnTo>
                <a:pt x="1340373" y="124985"/>
              </a:lnTo>
              <a:lnTo>
                <a:pt x="0" y="124985"/>
              </a:lnTo>
              <a:lnTo>
                <a:pt x="0" y="24997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F8871-A878-46D1-B691-D890EA0BD9CD}">
      <dsp:nvSpPr>
        <dsp:cNvPr id="0" name=""/>
        <dsp:cNvSpPr/>
      </dsp:nvSpPr>
      <dsp:spPr>
        <a:xfrm>
          <a:off x="171927" y="2385328"/>
          <a:ext cx="252935" cy="2087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7111"/>
              </a:lnTo>
              <a:lnTo>
                <a:pt x="252935" y="2087111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BD884-D9B1-48E6-AC74-9001301529DB}">
      <dsp:nvSpPr>
        <dsp:cNvPr id="0" name=""/>
        <dsp:cNvSpPr/>
      </dsp:nvSpPr>
      <dsp:spPr>
        <a:xfrm>
          <a:off x="171927" y="2385328"/>
          <a:ext cx="252935" cy="1241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1967"/>
              </a:lnTo>
              <a:lnTo>
                <a:pt x="252935" y="1241967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83D0E-AC5B-44DC-ABEC-F0D3B299F176}">
      <dsp:nvSpPr>
        <dsp:cNvPr id="0" name=""/>
        <dsp:cNvSpPr/>
      </dsp:nvSpPr>
      <dsp:spPr>
        <a:xfrm>
          <a:off x="171927" y="2385328"/>
          <a:ext cx="252935" cy="472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91"/>
              </a:lnTo>
              <a:lnTo>
                <a:pt x="252935" y="472191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1BFC3-188D-401A-BE31-DB34D82686FC}">
      <dsp:nvSpPr>
        <dsp:cNvPr id="0" name=""/>
        <dsp:cNvSpPr/>
      </dsp:nvSpPr>
      <dsp:spPr>
        <a:xfrm>
          <a:off x="846423" y="1540185"/>
          <a:ext cx="3005311" cy="249971"/>
        </a:xfrm>
        <a:custGeom>
          <a:avLst/>
          <a:gdLst/>
          <a:ahLst/>
          <a:cxnLst/>
          <a:rect l="0" t="0" r="0" b="0"/>
          <a:pathLst>
            <a:path>
              <a:moveTo>
                <a:pt x="3005311" y="0"/>
              </a:moveTo>
              <a:lnTo>
                <a:pt x="3005311" y="124985"/>
              </a:lnTo>
              <a:lnTo>
                <a:pt x="0" y="124985"/>
              </a:lnTo>
              <a:lnTo>
                <a:pt x="0" y="24997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695FB-F3E2-4589-B51B-248BD3829854}">
      <dsp:nvSpPr>
        <dsp:cNvPr id="0" name=""/>
        <dsp:cNvSpPr/>
      </dsp:nvSpPr>
      <dsp:spPr>
        <a:xfrm>
          <a:off x="3256563" y="945014"/>
          <a:ext cx="1190342" cy="595171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Unidad 2</a:t>
          </a:r>
        </a:p>
      </dsp:txBody>
      <dsp:txXfrm>
        <a:off x="3256563" y="945014"/>
        <a:ext cx="1190342" cy="595171"/>
      </dsp:txXfrm>
    </dsp:sp>
    <dsp:sp modelId="{B71BDB33-F86C-40F3-9F96-962174557915}">
      <dsp:nvSpPr>
        <dsp:cNvPr id="0" name=""/>
        <dsp:cNvSpPr/>
      </dsp:nvSpPr>
      <dsp:spPr>
        <a:xfrm>
          <a:off x="3303" y="1790157"/>
          <a:ext cx="1686239" cy="595171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Prob.Proporcionalidad</a:t>
          </a:r>
        </a:p>
      </dsp:txBody>
      <dsp:txXfrm>
        <a:off x="3303" y="1790157"/>
        <a:ext cx="1686239" cy="595171"/>
      </dsp:txXfrm>
    </dsp:sp>
    <dsp:sp modelId="{20687B25-EC25-4577-A91D-4CB0129C55F1}">
      <dsp:nvSpPr>
        <dsp:cNvPr id="0" name=""/>
        <dsp:cNvSpPr/>
      </dsp:nvSpPr>
      <dsp:spPr>
        <a:xfrm>
          <a:off x="424863" y="2635300"/>
          <a:ext cx="1190342" cy="444438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P.Simple</a:t>
          </a:r>
        </a:p>
      </dsp:txBody>
      <dsp:txXfrm>
        <a:off x="424863" y="2635300"/>
        <a:ext cx="1190342" cy="444438"/>
      </dsp:txXfrm>
    </dsp:sp>
    <dsp:sp modelId="{13195E2B-C1E1-44A3-8E83-3E7C1234E690}">
      <dsp:nvSpPr>
        <dsp:cNvPr id="0" name=""/>
        <dsp:cNvSpPr/>
      </dsp:nvSpPr>
      <dsp:spPr>
        <a:xfrm>
          <a:off x="424863" y="3329711"/>
          <a:ext cx="1190342" cy="595171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P.Compuesta</a:t>
          </a:r>
        </a:p>
      </dsp:txBody>
      <dsp:txXfrm>
        <a:off x="424863" y="3329711"/>
        <a:ext cx="1190342" cy="595171"/>
      </dsp:txXfrm>
    </dsp:sp>
    <dsp:sp modelId="{C4406527-DDC0-4B6C-A10C-EC40C2B39D72}">
      <dsp:nvSpPr>
        <dsp:cNvPr id="0" name=""/>
        <dsp:cNvSpPr/>
      </dsp:nvSpPr>
      <dsp:spPr>
        <a:xfrm>
          <a:off x="424863" y="4174854"/>
          <a:ext cx="1190342" cy="595171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Repartos Proporcionales</a:t>
          </a:r>
        </a:p>
      </dsp:txBody>
      <dsp:txXfrm>
        <a:off x="424863" y="4174854"/>
        <a:ext cx="1190342" cy="595171"/>
      </dsp:txXfrm>
    </dsp:sp>
    <dsp:sp modelId="{E5CB6B5B-D1A0-47B9-ACE1-0C194E2F356C}">
      <dsp:nvSpPr>
        <dsp:cNvPr id="0" name=""/>
        <dsp:cNvSpPr/>
      </dsp:nvSpPr>
      <dsp:spPr>
        <a:xfrm>
          <a:off x="1939515" y="1790157"/>
          <a:ext cx="1143693" cy="595171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Prob.Mezclas</a:t>
          </a:r>
        </a:p>
      </dsp:txBody>
      <dsp:txXfrm>
        <a:off x="1939515" y="1790157"/>
        <a:ext cx="1143693" cy="595171"/>
      </dsp:txXfrm>
    </dsp:sp>
    <dsp:sp modelId="{A8D27CE2-4739-401E-B47E-6E35DFF6EC00}">
      <dsp:nvSpPr>
        <dsp:cNvPr id="0" name=""/>
        <dsp:cNvSpPr/>
      </dsp:nvSpPr>
      <dsp:spPr>
        <a:xfrm>
          <a:off x="3333180" y="1790157"/>
          <a:ext cx="1190342" cy="595171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Prob.Móviles</a:t>
          </a:r>
        </a:p>
      </dsp:txBody>
      <dsp:txXfrm>
        <a:off x="3333180" y="1790157"/>
        <a:ext cx="1190342" cy="595171"/>
      </dsp:txXfrm>
    </dsp:sp>
    <dsp:sp modelId="{5B1A9DBE-DD4B-4BAB-960D-24527EF2EFC1}">
      <dsp:nvSpPr>
        <dsp:cNvPr id="0" name=""/>
        <dsp:cNvSpPr/>
      </dsp:nvSpPr>
      <dsp:spPr>
        <a:xfrm>
          <a:off x="4773494" y="1790157"/>
          <a:ext cx="1486357" cy="595171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Prob.Porcentajes</a:t>
          </a:r>
        </a:p>
      </dsp:txBody>
      <dsp:txXfrm>
        <a:off x="4773494" y="1790157"/>
        <a:ext cx="1486357" cy="595171"/>
      </dsp:txXfrm>
    </dsp:sp>
    <dsp:sp modelId="{1078C349-A143-4C01-AD3D-95FA369C7B26}">
      <dsp:nvSpPr>
        <dsp:cNvPr id="0" name=""/>
        <dsp:cNvSpPr/>
      </dsp:nvSpPr>
      <dsp:spPr>
        <a:xfrm>
          <a:off x="6509823" y="1790157"/>
          <a:ext cx="1190342" cy="595171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Prob. Depósitos y Prestamos</a:t>
          </a:r>
        </a:p>
      </dsp:txBody>
      <dsp:txXfrm>
        <a:off x="6509823" y="1790157"/>
        <a:ext cx="1190342" cy="595171"/>
      </dsp:txXfrm>
    </dsp:sp>
    <dsp:sp modelId="{BA3049B7-37C5-478E-A7D8-FD145D5E00CF}">
      <dsp:nvSpPr>
        <dsp:cNvPr id="0" name=""/>
        <dsp:cNvSpPr/>
      </dsp:nvSpPr>
      <dsp:spPr>
        <a:xfrm>
          <a:off x="6807409" y="2635300"/>
          <a:ext cx="1190342" cy="595171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Interés Compuesto</a:t>
          </a:r>
        </a:p>
      </dsp:txBody>
      <dsp:txXfrm>
        <a:off x="6807409" y="2635300"/>
        <a:ext cx="1190342" cy="595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A046-271F-440A-BEA6-7096B76F7535}" type="datetimeFigureOut">
              <a:rPr lang="es-ES" smtClean="0"/>
              <a:pPr/>
              <a:t>11/11/19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64A-6D63-4B1B-8373-28F4E5D911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A046-271F-440A-BEA6-7096B76F7535}" type="datetimeFigureOut">
              <a:rPr lang="es-ES" smtClean="0"/>
              <a:pPr/>
              <a:t>11/11/19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64A-6D63-4B1B-8373-28F4E5D911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A046-271F-440A-BEA6-7096B76F7535}" type="datetimeFigureOut">
              <a:rPr lang="es-ES" smtClean="0"/>
              <a:pPr/>
              <a:t>11/11/19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64A-6D63-4B1B-8373-28F4E5D911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A046-271F-440A-BEA6-7096B76F7535}" type="datetimeFigureOut">
              <a:rPr lang="es-ES" smtClean="0"/>
              <a:pPr/>
              <a:t>11/11/19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64A-6D63-4B1B-8373-28F4E5D911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A046-271F-440A-BEA6-7096B76F7535}" type="datetimeFigureOut">
              <a:rPr lang="es-ES" smtClean="0"/>
              <a:pPr/>
              <a:t>11/11/19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64A-6D63-4B1B-8373-28F4E5D911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A046-271F-440A-BEA6-7096B76F7535}" type="datetimeFigureOut">
              <a:rPr lang="es-ES" smtClean="0"/>
              <a:pPr/>
              <a:t>11/11/19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64A-6D63-4B1B-8373-28F4E5D911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A046-271F-440A-BEA6-7096B76F7535}" type="datetimeFigureOut">
              <a:rPr lang="es-ES" smtClean="0"/>
              <a:pPr/>
              <a:t>11/11/19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64A-6D63-4B1B-8373-28F4E5D911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A046-271F-440A-BEA6-7096B76F7535}" type="datetimeFigureOut">
              <a:rPr lang="es-ES" smtClean="0"/>
              <a:pPr/>
              <a:t>11/11/19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64A-6D63-4B1B-8373-28F4E5D911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A046-271F-440A-BEA6-7096B76F7535}" type="datetimeFigureOut">
              <a:rPr lang="es-ES" smtClean="0"/>
              <a:pPr/>
              <a:t>11/11/19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64A-6D63-4B1B-8373-28F4E5D911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A046-271F-440A-BEA6-7096B76F7535}" type="datetimeFigureOut">
              <a:rPr lang="es-ES" smtClean="0"/>
              <a:pPr/>
              <a:t>11/11/19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64A-6D63-4B1B-8373-28F4E5D911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A046-271F-440A-BEA6-7096B76F7535}" type="datetimeFigureOut">
              <a:rPr lang="es-ES" smtClean="0"/>
              <a:pPr/>
              <a:t>11/11/19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64A-6D63-4B1B-8373-28F4E5D91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C77A046-271F-440A-BEA6-7096B76F7535}" type="datetimeFigureOut">
              <a:rPr lang="es-ES" smtClean="0"/>
              <a:pPr/>
              <a:t>11/11/19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AC4D64A-6D63-4B1B-8373-28F4E5D911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785794"/>
            <a:ext cx="7772400" cy="1828800"/>
          </a:xfrm>
        </p:spPr>
        <p:txBody>
          <a:bodyPr/>
          <a:lstStyle/>
          <a:p>
            <a:pPr algn="ctr"/>
            <a:r>
              <a:rPr lang="es-ES" dirty="0"/>
              <a:t>PROBLEMAS ARITMÉTICOS</a:t>
            </a:r>
          </a:p>
        </p:txBody>
      </p:sp>
      <p:pic>
        <p:nvPicPr>
          <p:cNvPr id="6146" name="Picture 2" descr="https://encrypted-tbn2.gstatic.com/images?q=tbn:ANd9GcT_WDoZLMOVG840CwCUGz7k0VMZ0ltbupFlPyLe1F6Ejr0FMSV0g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3544686"/>
            <a:ext cx="3456384" cy="2932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–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Pag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29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0026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–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Pag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29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001056" cy="325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–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Pag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29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1285860"/>
            <a:ext cx="797294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1" y="1556792"/>
            <a:ext cx="715351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Propuestos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Propuestos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12776"/>
            <a:ext cx="759739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Proporcionalidad Compuesta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85786" y="1252823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Proporcionalidad Directa-Directa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785786" y="1928802"/>
            <a:ext cx="7572428" cy="2714644"/>
            <a:chOff x="785786" y="1928802"/>
            <a:chExt cx="7572428" cy="2714644"/>
          </a:xfrm>
        </p:grpSpPr>
        <p:grpSp>
          <p:nvGrpSpPr>
            <p:cNvPr id="12" name="10 Grupo"/>
            <p:cNvGrpSpPr/>
            <p:nvPr/>
          </p:nvGrpSpPr>
          <p:grpSpPr>
            <a:xfrm>
              <a:off x="785786" y="1928802"/>
              <a:ext cx="7572428" cy="2714644"/>
              <a:chOff x="857224" y="2214554"/>
              <a:chExt cx="6929486" cy="2714644"/>
            </a:xfrm>
          </p:grpSpPr>
          <p:sp>
            <p:nvSpPr>
              <p:cNvPr id="10" name="9 Rectángulo redondeado"/>
              <p:cNvSpPr/>
              <p:nvPr/>
            </p:nvSpPr>
            <p:spPr>
              <a:xfrm>
                <a:off x="857224" y="2214554"/>
                <a:ext cx="6929486" cy="271464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" name="3 CuadroTexto"/>
              <p:cNvSpPr txBox="1"/>
              <p:nvPr/>
            </p:nvSpPr>
            <p:spPr>
              <a:xfrm>
                <a:off x="1214414" y="2500306"/>
                <a:ext cx="22445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u="sng" dirty="0"/>
                  <a:t>Magnitud 1</a:t>
                </a:r>
                <a:r>
                  <a:rPr lang="es-ES" b="1" dirty="0"/>
                  <a:t>  (+)</a:t>
                </a:r>
                <a:endParaRPr lang="es-ES" b="1" u="sng" dirty="0"/>
              </a:p>
            </p:txBody>
          </p:sp>
          <p:sp>
            <p:nvSpPr>
              <p:cNvPr id="5" name="4 CuadroTexto"/>
              <p:cNvSpPr txBox="1"/>
              <p:nvPr/>
            </p:nvSpPr>
            <p:spPr>
              <a:xfrm>
                <a:off x="3515637" y="2500306"/>
                <a:ext cx="22445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u="sng" dirty="0"/>
                  <a:t>Magnitud 2</a:t>
                </a:r>
                <a:r>
                  <a:rPr lang="es-ES" b="1" dirty="0"/>
                  <a:t>  (+)</a:t>
                </a:r>
                <a:endParaRPr lang="es-ES" b="1" u="sng" dirty="0"/>
              </a:p>
            </p:txBody>
          </p:sp>
        </p:grpSp>
        <p:sp>
          <p:nvSpPr>
            <p:cNvPr id="6" name="5 CuadroTexto"/>
            <p:cNvSpPr txBox="1"/>
            <p:nvPr/>
          </p:nvSpPr>
          <p:spPr>
            <a:xfrm>
              <a:off x="1714480" y="2714620"/>
              <a:ext cx="5437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/>
                <a:t>A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214810" y="2714620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/>
                <a:t>B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714480" y="3568487"/>
              <a:ext cx="567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/>
                <a:t>D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392265" y="3568487"/>
              <a:ext cx="11801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/>
                <a:t>x=?</a:t>
              </a: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042251" y="2214554"/>
              <a:ext cx="2244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u="sng" dirty="0"/>
                <a:t>Magnitud 3</a:t>
              </a:r>
              <a:r>
                <a:rPr lang="es-ES" b="1" dirty="0"/>
                <a:t>  (+)</a:t>
              </a:r>
              <a:endParaRPr lang="es-ES" b="1" u="sng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6322292" y="2711231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/>
                <a:t>C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214810" y="3568487"/>
              <a:ext cx="5004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/>
                <a:t>E</a:t>
              </a:r>
            </a:p>
          </p:txBody>
        </p:sp>
      </p:grp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929198"/>
            <a:ext cx="4844584" cy="1085855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Proporcionalidad Compuesta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25686" y="1248617"/>
            <a:ext cx="7661156" cy="688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467544" y="1196752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Proporcionalidad Compuesta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85786" y="1252823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Proporcionalidad Directa-Inversa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1" name="22 Grupo"/>
          <p:cNvGrpSpPr/>
          <p:nvPr/>
        </p:nvGrpSpPr>
        <p:grpSpPr>
          <a:xfrm>
            <a:off x="785786" y="1928802"/>
            <a:ext cx="7572428" cy="2714644"/>
            <a:chOff x="785786" y="1928802"/>
            <a:chExt cx="7572428" cy="2714644"/>
          </a:xfrm>
        </p:grpSpPr>
        <p:grpSp>
          <p:nvGrpSpPr>
            <p:cNvPr id="12" name="10 Grupo"/>
            <p:cNvGrpSpPr/>
            <p:nvPr/>
          </p:nvGrpSpPr>
          <p:grpSpPr>
            <a:xfrm>
              <a:off x="785786" y="1928802"/>
              <a:ext cx="7572428" cy="2714644"/>
              <a:chOff x="857224" y="2214554"/>
              <a:chExt cx="6929486" cy="2714644"/>
            </a:xfrm>
          </p:grpSpPr>
          <p:sp>
            <p:nvSpPr>
              <p:cNvPr id="10" name="9 Rectángulo redondeado"/>
              <p:cNvSpPr/>
              <p:nvPr/>
            </p:nvSpPr>
            <p:spPr>
              <a:xfrm>
                <a:off x="857224" y="2214554"/>
                <a:ext cx="6929486" cy="271464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" name="3 CuadroTexto"/>
              <p:cNvSpPr txBox="1"/>
              <p:nvPr/>
            </p:nvSpPr>
            <p:spPr>
              <a:xfrm>
                <a:off x="1214414" y="2500306"/>
                <a:ext cx="22445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u="sng" dirty="0"/>
                  <a:t>Magnitud 1</a:t>
                </a:r>
                <a:r>
                  <a:rPr lang="es-ES" b="1" dirty="0"/>
                  <a:t>  (+)</a:t>
                </a:r>
                <a:endParaRPr lang="es-ES" b="1" u="sng" dirty="0"/>
              </a:p>
            </p:txBody>
          </p:sp>
          <p:sp>
            <p:nvSpPr>
              <p:cNvPr id="5" name="4 CuadroTexto"/>
              <p:cNvSpPr txBox="1"/>
              <p:nvPr/>
            </p:nvSpPr>
            <p:spPr>
              <a:xfrm>
                <a:off x="3515637" y="2500306"/>
                <a:ext cx="1971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u="sng" dirty="0"/>
                  <a:t>Magnitud 2</a:t>
                </a:r>
                <a:r>
                  <a:rPr lang="es-ES" b="1" dirty="0"/>
                  <a:t>  (-)</a:t>
                </a:r>
                <a:endParaRPr lang="es-ES" b="1" u="sng" dirty="0"/>
              </a:p>
            </p:txBody>
          </p:sp>
        </p:grpSp>
        <p:sp>
          <p:nvSpPr>
            <p:cNvPr id="6" name="5 CuadroTexto"/>
            <p:cNvSpPr txBox="1"/>
            <p:nvPr/>
          </p:nvSpPr>
          <p:spPr>
            <a:xfrm>
              <a:off x="1714480" y="2714620"/>
              <a:ext cx="5437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/>
                <a:t>A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214810" y="2714620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/>
                <a:t>B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714480" y="3568487"/>
              <a:ext cx="567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/>
                <a:t>D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392265" y="3568487"/>
              <a:ext cx="11801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/>
                <a:t>x=?</a:t>
              </a: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042251" y="2214554"/>
              <a:ext cx="2244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u="sng" dirty="0"/>
                <a:t>Magnitud 3</a:t>
              </a:r>
              <a:r>
                <a:rPr lang="es-ES" b="1" dirty="0"/>
                <a:t>  (+)</a:t>
              </a:r>
              <a:endParaRPr lang="es-ES" b="1" u="sng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6322292" y="2711231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/>
                <a:t>C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214810" y="3568487"/>
              <a:ext cx="5004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/>
                <a:t>E</a:t>
              </a:r>
            </a:p>
          </p:txBody>
        </p:sp>
      </p:grp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7911" y="5000636"/>
            <a:ext cx="5192981" cy="1157293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Proporcionalidad Compuesta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09681" y="1238328"/>
            <a:ext cx="7677161" cy="100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423231" y="1268760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Propuestos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 l="5476"/>
          <a:stretch>
            <a:fillRect/>
          </a:stretch>
        </p:blipFill>
        <p:spPr bwMode="auto">
          <a:xfrm>
            <a:off x="1071538" y="1285860"/>
            <a:ext cx="6812830" cy="4687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423231" y="1268760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3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57158" y="2996952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4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23231" y="4725144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571473" y="571480"/>
          <a:ext cx="800105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Propuestos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 l="5423"/>
          <a:stretch>
            <a:fillRect/>
          </a:stretch>
        </p:blipFill>
        <p:spPr bwMode="auto">
          <a:xfrm>
            <a:off x="1331640" y="1196752"/>
            <a:ext cx="7215238" cy="5020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423231" y="1268760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6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23231" y="2941626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7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25933" y="4869160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Propuestos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285860"/>
            <a:ext cx="826675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Propuestos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19429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Repartos Proporcionales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85786" y="1252823"/>
            <a:ext cx="7674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Queremos repartir una cantidad total T proporcionalmente a 3 valores </a:t>
            </a:r>
            <a:r>
              <a:rPr lang="es-ES" sz="2400" b="1" dirty="0" err="1"/>
              <a:t>a,b</a:t>
            </a:r>
            <a:r>
              <a:rPr lang="es-ES" sz="2400" b="1" dirty="0"/>
              <a:t> y c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827584" y="2276872"/>
            <a:ext cx="7560840" cy="33843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Llamamos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S=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</a:rPr>
              <a:t>a+b+c</a:t>
            </a:r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1ª Persona -&gt; Le corresponden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(a/S)*T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2ª Persona -&gt; Le corresponden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(b/S)*T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3ª Persona -&gt; Le corresponden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(c/S)*T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Repartos Proporcionales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268760"/>
            <a:ext cx="7811895" cy="1072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Repartos Proporcionales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340768"/>
            <a:ext cx="3528392" cy="180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Propuestos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 l="5178"/>
          <a:stretch>
            <a:fillRect/>
          </a:stretch>
        </p:blipFill>
        <p:spPr bwMode="auto">
          <a:xfrm>
            <a:off x="1357290" y="1412776"/>
            <a:ext cx="7063539" cy="435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–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Pag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67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 l="5363"/>
          <a:stretch>
            <a:fillRect/>
          </a:stretch>
        </p:blipFill>
        <p:spPr bwMode="auto">
          <a:xfrm>
            <a:off x="1142976" y="1412776"/>
            <a:ext cx="6836696" cy="4270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609881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Repartos Inversamente Proporcionales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85786" y="1445875"/>
            <a:ext cx="7674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Queremos repartir una cantidad total T inversamente proporcional a 3 valores </a:t>
            </a:r>
            <a:r>
              <a:rPr lang="es-ES" sz="2000" b="1" dirty="0" err="1"/>
              <a:t>a,b</a:t>
            </a:r>
            <a:r>
              <a:rPr lang="es-ES" sz="2000" b="1" dirty="0"/>
              <a:t> y c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827584" y="2852936"/>
            <a:ext cx="7560840" cy="2304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Hacer un reparto inversamente proporcional a </a:t>
            </a:r>
            <a:r>
              <a:rPr lang="es-ES" sz="2800" b="1" dirty="0" err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, b y c </a:t>
            </a:r>
            <a:r>
              <a:rPr lang="es-ES" sz="2800" b="1" dirty="0"/>
              <a:t>es lo mismo que hacer un reparto proporcional a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1/a, 1/b y 1/c</a:t>
            </a:r>
          </a:p>
          <a:p>
            <a:pPr algn="ctr"/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Repartos Inversamente Proporcionales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916832"/>
            <a:ext cx="768085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55576" y="141277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/>
              <a:t>Ejemplo: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27584" y="3429000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Solución:</a:t>
            </a:r>
          </a:p>
          <a:p>
            <a:endParaRPr lang="es-ES" dirty="0"/>
          </a:p>
          <a:p>
            <a:r>
              <a:rPr lang="es-ES" dirty="0"/>
              <a:t>a=1/2, b= 1/4, c=1/8  </a:t>
            </a:r>
            <a:r>
              <a:rPr lang="es-ES" dirty="0">
                <a:sym typeface="Wingdings" pitchFamily="2" charset="2"/>
              </a:rPr>
              <a:t>   </a:t>
            </a:r>
            <a:r>
              <a:rPr lang="es-ES" dirty="0"/>
              <a:t>S=1/2 + 1/4 + 1/8 = 7/8</a:t>
            </a:r>
          </a:p>
          <a:p>
            <a:endParaRPr lang="es-ES" dirty="0"/>
          </a:p>
          <a:p>
            <a:r>
              <a:rPr lang="es-ES" dirty="0"/>
              <a:t>1ª Persona recibe   9765 * (a/S)=9765 * [(1/2):(7/8)]= 5580</a:t>
            </a:r>
          </a:p>
          <a:p>
            <a:endParaRPr lang="es-ES" dirty="0"/>
          </a:p>
          <a:p>
            <a:r>
              <a:rPr lang="es-ES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Proporcionalidad Simple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85786" y="1252823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Proporcionalidad Directa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1071538" y="1928802"/>
            <a:ext cx="6929486" cy="2714644"/>
            <a:chOff x="857224" y="2214554"/>
            <a:chExt cx="6929486" cy="2714644"/>
          </a:xfrm>
        </p:grpSpPr>
        <p:grpSp>
          <p:nvGrpSpPr>
            <p:cNvPr id="11" name="10 Grupo"/>
            <p:cNvGrpSpPr/>
            <p:nvPr/>
          </p:nvGrpSpPr>
          <p:grpSpPr>
            <a:xfrm>
              <a:off x="857224" y="2214554"/>
              <a:ext cx="6929486" cy="2714644"/>
              <a:chOff x="857224" y="2214554"/>
              <a:chExt cx="6929486" cy="2714644"/>
            </a:xfrm>
          </p:grpSpPr>
          <p:sp>
            <p:nvSpPr>
              <p:cNvPr id="10" name="9 Rectángulo redondeado"/>
              <p:cNvSpPr/>
              <p:nvPr/>
            </p:nvSpPr>
            <p:spPr>
              <a:xfrm>
                <a:off x="857224" y="2214554"/>
                <a:ext cx="6929486" cy="271464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" name="3 CuadroTexto"/>
              <p:cNvSpPr txBox="1"/>
              <p:nvPr/>
            </p:nvSpPr>
            <p:spPr>
              <a:xfrm>
                <a:off x="1214414" y="2500306"/>
                <a:ext cx="29338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b="1" u="sng" dirty="0"/>
                  <a:t>Magnitud 1</a:t>
                </a:r>
                <a:r>
                  <a:rPr lang="es-ES" sz="2400" b="1" dirty="0"/>
                  <a:t>  (+)</a:t>
                </a:r>
                <a:endParaRPr lang="es-ES" sz="2400" b="1" u="sng" dirty="0"/>
              </a:p>
            </p:txBody>
          </p:sp>
          <p:sp>
            <p:nvSpPr>
              <p:cNvPr id="5" name="4 CuadroTexto"/>
              <p:cNvSpPr txBox="1"/>
              <p:nvPr/>
            </p:nvSpPr>
            <p:spPr>
              <a:xfrm>
                <a:off x="4594047" y="2500306"/>
                <a:ext cx="29338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b="1" u="sng" dirty="0"/>
                  <a:t>Magnitud 2</a:t>
                </a:r>
                <a:r>
                  <a:rPr lang="es-ES" sz="2400" b="1" dirty="0"/>
                  <a:t>  (+)</a:t>
                </a:r>
                <a:endParaRPr lang="es-ES" sz="2400" b="1" u="sng" dirty="0"/>
              </a:p>
            </p:txBody>
          </p:sp>
        </p:grpSp>
        <p:sp>
          <p:nvSpPr>
            <p:cNvPr id="6" name="5 CuadroTexto"/>
            <p:cNvSpPr txBox="1"/>
            <p:nvPr/>
          </p:nvSpPr>
          <p:spPr>
            <a:xfrm>
              <a:off x="1928794" y="3139859"/>
              <a:ext cx="5437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/>
                <a:t>A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5679350" y="3143248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/>
                <a:t>B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928794" y="3854239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/>
                <a:t>C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5715008" y="3854239"/>
              <a:ext cx="11801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/>
                <a:t>x=?</a:t>
              </a: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5072074"/>
            <a:ext cx="4035688" cy="1157293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476672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Problemas de Repartos Inversamente Proporcionales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831" y="1052736"/>
            <a:ext cx="7808609" cy="540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Mezclas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0000">
            <a:off x="683568" y="1268760"/>
            <a:ext cx="8028892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0000">
            <a:off x="539552" y="2924944"/>
            <a:ext cx="7918763" cy="246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6894A61-8485-124B-995E-7AE8069225F1}"/>
              </a:ext>
            </a:extLst>
          </p:cNvPr>
          <p:cNvSpPr/>
          <p:nvPr/>
        </p:nvSpPr>
        <p:spPr>
          <a:xfrm>
            <a:off x="107504" y="1268760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–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Pag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68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 l="4957"/>
          <a:stretch>
            <a:fillRect/>
          </a:stretch>
        </p:blipFill>
        <p:spPr bwMode="auto">
          <a:xfrm rot="60000">
            <a:off x="1214199" y="1406519"/>
            <a:ext cx="6856843" cy="4272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F88F427-0E4E-7340-8F4B-9DFD467B5457}"/>
              </a:ext>
            </a:extLst>
          </p:cNvPr>
          <p:cNvSpPr/>
          <p:nvPr/>
        </p:nvSpPr>
        <p:spPr>
          <a:xfrm>
            <a:off x="423231" y="1268760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2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5A908F6-4E10-014D-9FB5-D02A40BA261B}"/>
              </a:ext>
            </a:extLst>
          </p:cNvPr>
          <p:cNvSpPr/>
          <p:nvPr/>
        </p:nvSpPr>
        <p:spPr>
          <a:xfrm>
            <a:off x="423231" y="2715020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3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7E4D5C3-874B-A145-8F91-1A07B1A08847}"/>
              </a:ext>
            </a:extLst>
          </p:cNvPr>
          <p:cNvSpPr/>
          <p:nvPr/>
        </p:nvSpPr>
        <p:spPr>
          <a:xfrm>
            <a:off x="458930" y="4161280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–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Pag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68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0000">
            <a:off x="755576" y="1196752"/>
            <a:ext cx="7419181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7003E01-DDB0-C94D-A39A-03020012392A}"/>
              </a:ext>
            </a:extLst>
          </p:cNvPr>
          <p:cNvSpPr/>
          <p:nvPr/>
        </p:nvSpPr>
        <p:spPr>
          <a:xfrm>
            <a:off x="611560" y="1440394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5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2A01D0D-3688-DF4C-BB43-FA563656558E}"/>
              </a:ext>
            </a:extLst>
          </p:cNvPr>
          <p:cNvSpPr/>
          <p:nvPr/>
        </p:nvSpPr>
        <p:spPr>
          <a:xfrm>
            <a:off x="617738" y="3393419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Móviles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357298"/>
            <a:ext cx="3929090" cy="2240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errar llave"/>
          <p:cNvSpPr/>
          <p:nvPr/>
        </p:nvSpPr>
        <p:spPr>
          <a:xfrm>
            <a:off x="4857752" y="1214422"/>
            <a:ext cx="714380" cy="51435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5929322" y="1571612"/>
            <a:ext cx="2571768" cy="14287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dirty="0"/>
              <a:t>E=V*T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857628"/>
            <a:ext cx="3786214" cy="239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Rectángulo redondeado"/>
          <p:cNvSpPr/>
          <p:nvPr/>
        </p:nvSpPr>
        <p:spPr>
          <a:xfrm>
            <a:off x="5929322" y="4214818"/>
            <a:ext cx="2571768" cy="14287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err="1"/>
              <a:t>NºLitros</a:t>
            </a:r>
            <a:r>
              <a:rPr lang="es-ES" sz="3200" b="1" dirty="0"/>
              <a:t>=Caudal*T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Móviles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726215" y="1142984"/>
            <a:ext cx="789500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540000">
            <a:off x="642910" y="2857496"/>
            <a:ext cx="76995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Móviles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571472" y="1214422"/>
            <a:ext cx="796499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642910" y="3143248"/>
            <a:ext cx="800157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–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Pag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69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1000100" y="1357298"/>
            <a:ext cx="7000924" cy="4549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DCC6A80-0C36-5B47-BDCB-E3C09670F2C6}"/>
              </a:ext>
            </a:extLst>
          </p:cNvPr>
          <p:cNvSpPr/>
          <p:nvPr/>
        </p:nvSpPr>
        <p:spPr>
          <a:xfrm>
            <a:off x="672900" y="1292173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1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D455EA1-E9C8-8E4C-84CF-02EAEAACB6C3}"/>
              </a:ext>
            </a:extLst>
          </p:cNvPr>
          <p:cNvSpPr/>
          <p:nvPr/>
        </p:nvSpPr>
        <p:spPr>
          <a:xfrm>
            <a:off x="672900" y="3861048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–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Pag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69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928662" y="1285860"/>
            <a:ext cx="7358114" cy="473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ECAE2BA-ED05-F04E-9C9C-3CEAF16ADE51}"/>
              </a:ext>
            </a:extLst>
          </p:cNvPr>
          <p:cNvSpPr/>
          <p:nvPr/>
        </p:nvSpPr>
        <p:spPr>
          <a:xfrm>
            <a:off x="599901" y="1229733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3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5B1F5EB-8046-5244-8225-643B65F2B351}"/>
              </a:ext>
            </a:extLst>
          </p:cNvPr>
          <p:cNvSpPr/>
          <p:nvPr/>
        </p:nvSpPr>
        <p:spPr>
          <a:xfrm>
            <a:off x="599901" y="3651684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4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Porcentajes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85786" y="1142984"/>
            <a:ext cx="335758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/>
              <a:t>Cálculo directo de %</a:t>
            </a:r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r>
              <a:rPr lang="es-ES" dirty="0"/>
              <a:t>Disminución Porcentuales</a:t>
            </a:r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r>
              <a:rPr lang="es-ES" dirty="0"/>
              <a:t>Aumentos Porcentuales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714876" y="1142984"/>
            <a:ext cx="335758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Cálculo general de % mediante una regla de 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Proporcionalidad Simple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9831" y="1412776"/>
            <a:ext cx="8104617" cy="742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–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Pag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31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879" y="1428736"/>
            <a:ext cx="78562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Descuentos/Aumentos –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Pag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32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6143668" cy="503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Descuentos/Aumentos –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Pag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32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6143668" cy="524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Porcentajes Sucesivos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93102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Porcentajes Sucesivos –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Pag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33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53494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Porcentajes Sucesivos –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Pag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33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0615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Depósitos y Préstamos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27584" y="1628800"/>
            <a:ext cx="7488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/>
              <a:t>Interés Simple </a:t>
            </a:r>
          </a:p>
          <a:p>
            <a:endParaRPr lang="es-ES" dirty="0"/>
          </a:p>
          <a:p>
            <a:r>
              <a:rPr lang="es-ES" dirty="0"/>
              <a:t>(No se cobran intereses hasta el final del tiempo establecido)</a:t>
            </a:r>
          </a:p>
          <a:p>
            <a:endParaRPr lang="es-ES" dirty="0"/>
          </a:p>
          <a:p>
            <a:r>
              <a:rPr lang="es-ES" sz="2000" dirty="0"/>
              <a:t>I= (C*R*t)/100  -&gt; t años, C capital y R el % anual</a:t>
            </a:r>
          </a:p>
          <a:p>
            <a:endParaRPr lang="es-ES" sz="2000" dirty="0"/>
          </a:p>
          <a:p>
            <a:r>
              <a:rPr lang="es-ES" sz="2000" dirty="0"/>
              <a:t>I= (C*R*t)/1200  -&gt; t meses, C capital y R el % anual</a:t>
            </a:r>
          </a:p>
          <a:p>
            <a:endParaRPr lang="es-ES" sz="2000" dirty="0"/>
          </a:p>
          <a:p>
            <a:r>
              <a:rPr lang="es-ES" sz="2000" dirty="0"/>
              <a:t>I= (C*R*t)/36500  -&gt; t días, C capital y R el % anual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Interés Simple–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Pag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34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99829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Interés Simple–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Pag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34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6991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Interés Compuesto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674945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108" y="3284984"/>
            <a:ext cx="3737068" cy="247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827584" y="32129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Ejemplo: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83568" y="5879013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Nota: Se puede adaptar la fórmula a intereses mensuales dividiendo por 1200.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1560" y="256490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Los intereses se cobran cada periodo de tiempo (cada año, cada mes, …). Hay capitalizaciones cada uno de los periodos.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Proporcionalidad Simple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85786" y="1252823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Proporcionalidad Inversa</a:t>
            </a:r>
          </a:p>
        </p:txBody>
      </p:sp>
      <p:grpSp>
        <p:nvGrpSpPr>
          <p:cNvPr id="11" name="11 Grupo"/>
          <p:cNvGrpSpPr/>
          <p:nvPr/>
        </p:nvGrpSpPr>
        <p:grpSpPr>
          <a:xfrm>
            <a:off x="1071538" y="1928802"/>
            <a:ext cx="6929486" cy="2714644"/>
            <a:chOff x="857224" y="2214554"/>
            <a:chExt cx="6929486" cy="2714644"/>
          </a:xfrm>
        </p:grpSpPr>
        <p:grpSp>
          <p:nvGrpSpPr>
            <p:cNvPr id="12" name="10 Grupo"/>
            <p:cNvGrpSpPr/>
            <p:nvPr/>
          </p:nvGrpSpPr>
          <p:grpSpPr>
            <a:xfrm>
              <a:off x="857224" y="2214554"/>
              <a:ext cx="6929486" cy="2714644"/>
              <a:chOff x="857224" y="2214554"/>
              <a:chExt cx="6929486" cy="2714644"/>
            </a:xfrm>
          </p:grpSpPr>
          <p:sp>
            <p:nvSpPr>
              <p:cNvPr id="10" name="9 Rectángulo redondeado"/>
              <p:cNvSpPr/>
              <p:nvPr/>
            </p:nvSpPr>
            <p:spPr>
              <a:xfrm>
                <a:off x="857224" y="2214554"/>
                <a:ext cx="6929486" cy="271464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" name="3 CuadroTexto"/>
              <p:cNvSpPr txBox="1"/>
              <p:nvPr/>
            </p:nvSpPr>
            <p:spPr>
              <a:xfrm>
                <a:off x="1214414" y="2500306"/>
                <a:ext cx="29338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b="1" u="sng" dirty="0"/>
                  <a:t>Magnitud 1</a:t>
                </a:r>
                <a:r>
                  <a:rPr lang="es-ES" sz="2400" b="1" dirty="0"/>
                  <a:t>  (+)</a:t>
                </a:r>
                <a:endParaRPr lang="es-ES" sz="2400" b="1" u="sng" dirty="0"/>
              </a:p>
            </p:txBody>
          </p:sp>
          <p:sp>
            <p:nvSpPr>
              <p:cNvPr id="5" name="4 CuadroTexto"/>
              <p:cNvSpPr txBox="1"/>
              <p:nvPr/>
            </p:nvSpPr>
            <p:spPr>
              <a:xfrm>
                <a:off x="4594047" y="2500306"/>
                <a:ext cx="28135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b="1" u="sng" dirty="0"/>
                  <a:t>Magnitud 2</a:t>
                </a:r>
                <a:r>
                  <a:rPr lang="es-ES" sz="2400" b="1" dirty="0"/>
                  <a:t>  (-)</a:t>
                </a:r>
                <a:endParaRPr lang="es-ES" sz="2400" b="1" u="sng" dirty="0"/>
              </a:p>
            </p:txBody>
          </p:sp>
        </p:grpSp>
        <p:sp>
          <p:nvSpPr>
            <p:cNvPr id="6" name="5 CuadroTexto"/>
            <p:cNvSpPr txBox="1"/>
            <p:nvPr/>
          </p:nvSpPr>
          <p:spPr>
            <a:xfrm>
              <a:off x="1928794" y="3139859"/>
              <a:ext cx="5437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/>
                <a:t>A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5679350" y="3143248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/>
                <a:t>B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928794" y="3854239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/>
                <a:t>C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5715008" y="3854239"/>
              <a:ext cx="11801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600" b="1" dirty="0"/>
                <a:t>x=?</a:t>
              </a: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3700" y="4914913"/>
            <a:ext cx="4035688" cy="1157293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Interés Compuesto –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Pag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35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95016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Interés Compuesto –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Pag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35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02787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Proporcionalidad Simple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424222"/>
            <a:ext cx="8280920" cy="780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–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Pag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26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1285860"/>
            <a:ext cx="758106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–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Pag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28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7211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 –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Pag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28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1357298"/>
            <a:ext cx="796023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5737</TotalTime>
  <Words>599</Words>
  <Application>Microsoft Macintosh PowerPoint</Application>
  <PresentationFormat>Presentación en pantalla (4:3)</PresentationFormat>
  <Paragraphs>150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6" baseType="lpstr">
      <vt:lpstr>Arial</vt:lpstr>
      <vt:lpstr>Verdana</vt:lpstr>
      <vt:lpstr>Wingdings</vt:lpstr>
      <vt:lpstr>Wingdings 2</vt:lpstr>
      <vt:lpstr>Aspecto</vt:lpstr>
      <vt:lpstr>PROBLEMAS ARITMÉTICOS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Dani-HP</dc:creator>
  <cp:lastModifiedBy>Microsoft Office User</cp:lastModifiedBy>
  <cp:revision>38</cp:revision>
  <dcterms:created xsi:type="dcterms:W3CDTF">2012-10-24T14:50:44Z</dcterms:created>
  <dcterms:modified xsi:type="dcterms:W3CDTF">2019-11-12T02:37:43Z</dcterms:modified>
</cp:coreProperties>
</file>