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7"/>
  </p:notesMasterIdLst>
  <p:sldIdLst>
    <p:sldId id="256" r:id="rId2"/>
    <p:sldId id="350" r:id="rId3"/>
    <p:sldId id="344" r:id="rId4"/>
    <p:sldId id="356" r:id="rId5"/>
    <p:sldId id="415" r:id="rId6"/>
    <p:sldId id="461" r:id="rId7"/>
    <p:sldId id="462" r:id="rId8"/>
    <p:sldId id="463" r:id="rId9"/>
    <p:sldId id="464" r:id="rId10"/>
    <p:sldId id="465" r:id="rId11"/>
    <p:sldId id="466" r:id="rId12"/>
    <p:sldId id="467" r:id="rId13"/>
    <p:sldId id="468" r:id="rId14"/>
    <p:sldId id="469" r:id="rId15"/>
    <p:sldId id="470" r:id="rId16"/>
    <p:sldId id="416" r:id="rId17"/>
    <p:sldId id="361" r:id="rId18"/>
    <p:sldId id="426" r:id="rId19"/>
    <p:sldId id="479" r:id="rId20"/>
    <p:sldId id="480" r:id="rId21"/>
    <p:sldId id="472" r:id="rId22"/>
    <p:sldId id="478" r:id="rId23"/>
    <p:sldId id="427" r:id="rId24"/>
    <p:sldId id="423" r:id="rId25"/>
    <p:sldId id="424" r:id="rId26"/>
    <p:sldId id="429" r:id="rId27"/>
    <p:sldId id="425" r:id="rId28"/>
    <p:sldId id="430" r:id="rId29"/>
    <p:sldId id="431" r:id="rId30"/>
    <p:sldId id="432" r:id="rId31"/>
    <p:sldId id="433" r:id="rId32"/>
    <p:sldId id="434" r:id="rId33"/>
    <p:sldId id="436" r:id="rId34"/>
    <p:sldId id="437" r:id="rId35"/>
    <p:sldId id="438" r:id="rId36"/>
    <p:sldId id="439" r:id="rId37"/>
    <p:sldId id="440" r:id="rId38"/>
    <p:sldId id="474" r:id="rId39"/>
    <p:sldId id="475" r:id="rId40"/>
    <p:sldId id="476" r:id="rId41"/>
    <p:sldId id="477" r:id="rId42"/>
    <p:sldId id="441" r:id="rId43"/>
    <p:sldId id="473" r:id="rId44"/>
    <p:sldId id="520" r:id="rId45"/>
    <p:sldId id="522" r:id="rId46"/>
    <p:sldId id="521" r:id="rId47"/>
    <p:sldId id="523" r:id="rId48"/>
    <p:sldId id="524" r:id="rId49"/>
    <p:sldId id="525" r:id="rId50"/>
    <p:sldId id="526" r:id="rId51"/>
    <p:sldId id="527" r:id="rId52"/>
    <p:sldId id="528" r:id="rId53"/>
    <p:sldId id="529" r:id="rId54"/>
    <p:sldId id="374" r:id="rId55"/>
    <p:sldId id="375" r:id="rId56"/>
    <p:sldId id="481" r:id="rId57"/>
    <p:sldId id="376" r:id="rId58"/>
    <p:sldId id="377" r:id="rId59"/>
    <p:sldId id="482" r:id="rId60"/>
    <p:sldId id="483" r:id="rId61"/>
    <p:sldId id="484" r:id="rId62"/>
    <p:sldId id="500" r:id="rId63"/>
    <p:sldId id="485" r:id="rId64"/>
    <p:sldId id="489" r:id="rId65"/>
    <p:sldId id="488" r:id="rId66"/>
    <p:sldId id="486" r:id="rId67"/>
    <p:sldId id="487" r:id="rId68"/>
    <p:sldId id="444" r:id="rId69"/>
    <p:sldId id="490" r:id="rId70"/>
    <p:sldId id="491" r:id="rId71"/>
    <p:sldId id="493" r:id="rId72"/>
    <p:sldId id="492" r:id="rId73"/>
    <p:sldId id="494" r:id="rId74"/>
    <p:sldId id="452" r:id="rId75"/>
    <p:sldId id="495" r:id="rId76"/>
    <p:sldId id="497" r:id="rId77"/>
    <p:sldId id="498" r:id="rId78"/>
    <p:sldId id="499" r:id="rId79"/>
    <p:sldId id="445" r:id="rId80"/>
    <p:sldId id="502" r:id="rId81"/>
    <p:sldId id="503" r:id="rId82"/>
    <p:sldId id="504" r:id="rId83"/>
    <p:sldId id="505" r:id="rId84"/>
    <p:sldId id="515" r:id="rId85"/>
    <p:sldId id="516" r:id="rId86"/>
    <p:sldId id="517" r:id="rId87"/>
    <p:sldId id="518" r:id="rId88"/>
    <p:sldId id="519" r:id="rId89"/>
    <p:sldId id="501" r:id="rId90"/>
    <p:sldId id="446" r:id="rId91"/>
    <p:sldId id="506" r:id="rId92"/>
    <p:sldId id="447" r:id="rId93"/>
    <p:sldId id="507" r:id="rId94"/>
    <p:sldId id="448" r:id="rId95"/>
    <p:sldId id="508" r:id="rId96"/>
    <p:sldId id="449" r:id="rId97"/>
    <p:sldId id="450" r:id="rId98"/>
    <p:sldId id="451" r:id="rId99"/>
    <p:sldId id="379" r:id="rId100"/>
    <p:sldId id="413" r:id="rId101"/>
    <p:sldId id="509" r:id="rId102"/>
    <p:sldId id="510" r:id="rId103"/>
    <p:sldId id="511" r:id="rId104"/>
    <p:sldId id="512" r:id="rId105"/>
    <p:sldId id="513" r:id="rId10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8" autoAdjust="0"/>
    <p:restoredTop sz="92547" autoAdjust="0"/>
  </p:normalViewPr>
  <p:slideViewPr>
    <p:cSldViewPr>
      <p:cViewPr varScale="1">
        <p:scale>
          <a:sx n="119" d="100"/>
          <a:sy n="119" d="100"/>
        </p:scale>
        <p:origin x="1800" y="176"/>
      </p:cViewPr>
      <p:guideLst>
        <p:guide orient="horz" pos="2160"/>
        <p:guide pos="2880"/>
      </p:guideLst>
    </p:cSldViewPr>
  </p:slideViewPr>
  <p:outlineViewPr>
    <p:cViewPr>
      <p:scale>
        <a:sx n="33" d="100"/>
        <a:sy n="33" d="100"/>
      </p:scale>
      <p:origin x="0" y="10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51D7A-065E-48BE-8E42-2BD661869309}"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s-ES"/>
        </a:p>
      </dgm:t>
    </dgm:pt>
    <dgm:pt modelId="{B26D7620-F88E-4731-A41F-E1EAF13CC406}">
      <dgm:prSet phldrT="[Texto]">
        <dgm:style>
          <a:lnRef idx="2">
            <a:schemeClr val="accent5"/>
          </a:lnRef>
          <a:fillRef idx="1">
            <a:schemeClr val="lt1"/>
          </a:fillRef>
          <a:effectRef idx="0">
            <a:schemeClr val="accent5"/>
          </a:effectRef>
          <a:fontRef idx="minor">
            <a:schemeClr val="dk1"/>
          </a:fontRef>
        </dgm:style>
      </dgm:prSet>
      <dgm:spPr/>
      <dgm:t>
        <a:bodyPr/>
        <a:lstStyle/>
        <a:p>
          <a:r>
            <a:rPr lang="es-ES"/>
            <a:t>Unidad 1</a:t>
          </a:r>
        </a:p>
      </dgm:t>
    </dgm:pt>
    <dgm:pt modelId="{7F1D966C-9684-4168-B6EF-C8E66EB80790}" type="parTrans" cxnId="{86EAA0D9-B475-4AC2-87CB-5EE33124670D}">
      <dgm:prSet/>
      <dgm:spPr/>
      <dgm:t>
        <a:bodyPr/>
        <a:lstStyle/>
        <a:p>
          <a:endParaRPr lang="es-ES"/>
        </a:p>
      </dgm:t>
    </dgm:pt>
    <dgm:pt modelId="{52308B19-4FD0-482D-941C-ADAF3688257D}" type="sibTrans" cxnId="{86EAA0D9-B475-4AC2-87CB-5EE33124670D}">
      <dgm:prSet/>
      <dgm:spPr/>
      <dgm:t>
        <a:bodyPr/>
        <a:lstStyle/>
        <a:p>
          <a:endParaRPr lang="es-ES"/>
        </a:p>
      </dgm:t>
    </dgm:pt>
    <dgm:pt modelId="{287678AB-329D-46B9-A2E4-8EBB8CE4A490}">
      <dgm:prSet phldrT="[Texto]">
        <dgm:style>
          <a:lnRef idx="2">
            <a:schemeClr val="accent5"/>
          </a:lnRef>
          <a:fillRef idx="1">
            <a:schemeClr val="lt1"/>
          </a:fillRef>
          <a:effectRef idx="0">
            <a:schemeClr val="accent5"/>
          </a:effectRef>
          <a:fontRef idx="minor">
            <a:schemeClr val="dk1"/>
          </a:fontRef>
        </dgm:style>
      </dgm:prSet>
      <dgm:spPr/>
      <dgm:t>
        <a:bodyPr/>
        <a:lstStyle/>
        <a:p>
          <a:r>
            <a:rPr lang="es-ES"/>
            <a:t>Tipos de Números</a:t>
          </a:r>
        </a:p>
      </dgm:t>
    </dgm:pt>
    <dgm:pt modelId="{284E7892-7DA2-4055-AA7A-BAC685F623C3}" type="parTrans" cxnId="{493FCB05-EAA0-44A7-8EC9-E174896EAE58}">
      <dgm:prSet/>
      <dgm:spPr/>
      <dgm:t>
        <a:bodyPr/>
        <a:lstStyle/>
        <a:p>
          <a:endParaRPr lang="es-ES"/>
        </a:p>
      </dgm:t>
    </dgm:pt>
    <dgm:pt modelId="{C474EF4B-E04C-4A4D-A850-B9CFE2E3BDB3}" type="sibTrans" cxnId="{493FCB05-EAA0-44A7-8EC9-E174896EAE58}">
      <dgm:prSet/>
      <dgm:spPr/>
      <dgm:t>
        <a:bodyPr/>
        <a:lstStyle/>
        <a:p>
          <a:endParaRPr lang="es-ES"/>
        </a:p>
      </dgm:t>
    </dgm:pt>
    <dgm:pt modelId="{574E7344-7CDC-4748-A0C0-7BD6DFED767B}">
      <dgm:prSet phldrT="[Texto]">
        <dgm:style>
          <a:lnRef idx="2">
            <a:schemeClr val="accent5"/>
          </a:lnRef>
          <a:fillRef idx="1">
            <a:schemeClr val="lt1"/>
          </a:fillRef>
          <a:effectRef idx="0">
            <a:schemeClr val="accent5"/>
          </a:effectRef>
          <a:fontRef idx="minor">
            <a:schemeClr val="dk1"/>
          </a:fontRef>
        </dgm:style>
      </dgm:prSet>
      <dgm:spPr/>
      <dgm:t>
        <a:bodyPr/>
        <a:lstStyle/>
        <a:p>
          <a:r>
            <a:rPr lang="es-ES"/>
            <a:t>Fracciones y números decimales</a:t>
          </a:r>
        </a:p>
      </dgm:t>
    </dgm:pt>
    <dgm:pt modelId="{1F04EDEB-F08D-409C-8DD0-C9D2BDC1EC68}" type="parTrans" cxnId="{138D511E-1123-497B-AD1C-068A3B82BCAB}">
      <dgm:prSet/>
      <dgm:spPr/>
      <dgm:t>
        <a:bodyPr/>
        <a:lstStyle/>
        <a:p>
          <a:endParaRPr lang="es-ES"/>
        </a:p>
      </dgm:t>
    </dgm:pt>
    <dgm:pt modelId="{E2D10FC2-8332-4166-82F1-1E00C9E8133B}" type="sibTrans" cxnId="{138D511E-1123-497B-AD1C-068A3B82BCAB}">
      <dgm:prSet/>
      <dgm:spPr/>
      <dgm:t>
        <a:bodyPr/>
        <a:lstStyle/>
        <a:p>
          <a:endParaRPr lang="es-ES"/>
        </a:p>
      </dgm:t>
    </dgm:pt>
    <dgm:pt modelId="{25B4D6FB-2ED3-4251-9D7D-AB7079F1E041}">
      <dgm:prSet phldrT="[Texto]">
        <dgm:style>
          <a:lnRef idx="2">
            <a:schemeClr val="accent5"/>
          </a:lnRef>
          <a:fillRef idx="1">
            <a:schemeClr val="lt1"/>
          </a:fillRef>
          <a:effectRef idx="0">
            <a:schemeClr val="accent5"/>
          </a:effectRef>
          <a:fontRef idx="minor">
            <a:schemeClr val="dk1"/>
          </a:fontRef>
        </dgm:style>
      </dgm:prSet>
      <dgm:spPr/>
      <dgm:t>
        <a:bodyPr/>
        <a:lstStyle/>
        <a:p>
          <a:r>
            <a:rPr lang="es-ES"/>
            <a:t>Operar con fracciones</a:t>
          </a:r>
        </a:p>
      </dgm:t>
    </dgm:pt>
    <dgm:pt modelId="{CC85777A-8B89-40D3-991A-12AF317A852E}" type="parTrans" cxnId="{5CE5D156-6354-4D5B-AB2F-E49E7C4EDE86}">
      <dgm:prSet/>
      <dgm:spPr/>
      <dgm:t>
        <a:bodyPr/>
        <a:lstStyle/>
        <a:p>
          <a:endParaRPr lang="es-ES"/>
        </a:p>
      </dgm:t>
    </dgm:pt>
    <dgm:pt modelId="{24F7C866-43DF-4895-9D19-2E24F96EDA3C}" type="sibTrans" cxnId="{5CE5D156-6354-4D5B-AB2F-E49E7C4EDE86}">
      <dgm:prSet/>
      <dgm:spPr/>
      <dgm:t>
        <a:bodyPr/>
        <a:lstStyle/>
        <a:p>
          <a:endParaRPr lang="es-ES"/>
        </a:p>
      </dgm:t>
    </dgm:pt>
    <dgm:pt modelId="{9FBC23F7-C2F1-4879-8F2E-679348B33687}">
      <dgm:prSet phldrT="[Texto]">
        <dgm:style>
          <a:lnRef idx="2">
            <a:schemeClr val="accent5"/>
          </a:lnRef>
          <a:fillRef idx="1">
            <a:schemeClr val="lt1"/>
          </a:fillRef>
          <a:effectRef idx="0">
            <a:schemeClr val="accent5"/>
          </a:effectRef>
          <a:fontRef idx="minor">
            <a:schemeClr val="dk1"/>
          </a:fontRef>
        </dgm:style>
      </dgm:prSet>
      <dgm:spPr/>
      <dgm:t>
        <a:bodyPr/>
        <a:lstStyle/>
        <a:p>
          <a:r>
            <a:rPr lang="es-ES"/>
            <a:t>Problemas de fracciones</a:t>
          </a:r>
        </a:p>
      </dgm:t>
    </dgm:pt>
    <dgm:pt modelId="{CD51BEA6-F6CA-4030-9B51-A5A6F72363C0}" type="parTrans" cxnId="{9F8F057D-06BA-4108-ACCF-F07382261B96}">
      <dgm:prSet/>
      <dgm:spPr/>
      <dgm:t>
        <a:bodyPr/>
        <a:lstStyle/>
        <a:p>
          <a:endParaRPr lang="es-ES"/>
        </a:p>
      </dgm:t>
    </dgm:pt>
    <dgm:pt modelId="{0F6778E6-986C-4E88-863C-FBFE936F42E5}" type="sibTrans" cxnId="{9F8F057D-06BA-4108-ACCF-F07382261B96}">
      <dgm:prSet/>
      <dgm:spPr/>
      <dgm:t>
        <a:bodyPr/>
        <a:lstStyle/>
        <a:p>
          <a:endParaRPr lang="es-ES"/>
        </a:p>
      </dgm:t>
    </dgm:pt>
    <dgm:pt modelId="{0BAEC402-4142-4B5A-82F3-799C229A9ADB}">
      <dgm:prSet phldrT="[Texto]">
        <dgm:style>
          <a:lnRef idx="2">
            <a:schemeClr val="accent5"/>
          </a:lnRef>
          <a:fillRef idx="1">
            <a:schemeClr val="lt1"/>
          </a:fillRef>
          <a:effectRef idx="0">
            <a:schemeClr val="accent5"/>
          </a:effectRef>
          <a:fontRef idx="minor">
            <a:schemeClr val="dk1"/>
          </a:fontRef>
        </dgm:style>
      </dgm:prSet>
      <dgm:spPr/>
      <dgm:t>
        <a:bodyPr/>
        <a:lstStyle/>
        <a:p>
          <a:r>
            <a:rPr lang="es-ES"/>
            <a:t>Paso de fracción a decimal y a la inversa</a:t>
          </a:r>
        </a:p>
      </dgm:t>
    </dgm:pt>
    <dgm:pt modelId="{9ACB7A8D-0BF5-4746-B6F1-5BA94EE725EB}" type="parTrans" cxnId="{D4166925-4A63-4805-8AAF-E702738F788F}">
      <dgm:prSet/>
      <dgm:spPr/>
      <dgm:t>
        <a:bodyPr/>
        <a:lstStyle/>
        <a:p>
          <a:endParaRPr lang="es-ES"/>
        </a:p>
      </dgm:t>
    </dgm:pt>
    <dgm:pt modelId="{0E4D9A23-710C-425C-BD34-091F22C9C701}" type="sibTrans" cxnId="{D4166925-4A63-4805-8AAF-E702738F788F}">
      <dgm:prSet/>
      <dgm:spPr/>
      <dgm:t>
        <a:bodyPr/>
        <a:lstStyle/>
        <a:p>
          <a:endParaRPr lang="es-ES"/>
        </a:p>
      </dgm:t>
    </dgm:pt>
    <dgm:pt modelId="{B0592D9E-A560-4D32-AAE3-F37AE3100A4B}">
      <dgm:prSet phldrT="[Texto]">
        <dgm:style>
          <a:lnRef idx="2">
            <a:schemeClr val="accent5"/>
          </a:lnRef>
          <a:fillRef idx="1">
            <a:schemeClr val="lt1"/>
          </a:fillRef>
          <a:effectRef idx="0">
            <a:schemeClr val="accent5"/>
          </a:effectRef>
          <a:fontRef idx="minor">
            <a:schemeClr val="dk1"/>
          </a:fontRef>
        </dgm:style>
      </dgm:prSet>
      <dgm:spPr/>
      <dgm:t>
        <a:bodyPr/>
        <a:lstStyle/>
        <a:p>
          <a:r>
            <a:rPr lang="es-ES"/>
            <a:t>Clasificar números en N,Z,Q e I</a:t>
          </a:r>
        </a:p>
      </dgm:t>
    </dgm:pt>
    <dgm:pt modelId="{0B1852D0-C49A-4EC3-8B81-C6F959D1E54D}" type="parTrans" cxnId="{538592DC-8BF9-4742-B99A-1C316D21F40D}">
      <dgm:prSet/>
      <dgm:spPr/>
      <dgm:t>
        <a:bodyPr/>
        <a:lstStyle/>
        <a:p>
          <a:endParaRPr lang="es-ES"/>
        </a:p>
      </dgm:t>
    </dgm:pt>
    <dgm:pt modelId="{2E95E62E-F081-437D-A30D-6B5009613DC7}" type="sibTrans" cxnId="{538592DC-8BF9-4742-B99A-1C316D21F40D}">
      <dgm:prSet/>
      <dgm:spPr/>
      <dgm:t>
        <a:bodyPr/>
        <a:lstStyle/>
        <a:p>
          <a:endParaRPr lang="es-ES"/>
        </a:p>
      </dgm:t>
    </dgm:pt>
    <dgm:pt modelId="{743813DE-F39C-4BFB-B7C0-46A9A590F71A}">
      <dgm:prSet phldrT="[Texto]">
        <dgm:style>
          <a:lnRef idx="2">
            <a:schemeClr val="accent5"/>
          </a:lnRef>
          <a:fillRef idx="1">
            <a:schemeClr val="lt1"/>
          </a:fillRef>
          <a:effectRef idx="0">
            <a:schemeClr val="accent5"/>
          </a:effectRef>
          <a:fontRef idx="minor">
            <a:schemeClr val="dk1"/>
          </a:fontRef>
        </dgm:style>
      </dgm:prSet>
      <dgm:spPr/>
      <dgm:t>
        <a:bodyPr/>
        <a:lstStyle/>
        <a:p>
          <a:r>
            <a:rPr lang="es-ES"/>
            <a:t>Representación en la recta</a:t>
          </a:r>
        </a:p>
      </dgm:t>
    </dgm:pt>
    <dgm:pt modelId="{8E544018-6FA7-48DC-81BC-A62AED07888E}" type="parTrans" cxnId="{9F8A78F4-E4F9-4069-BC0C-3108447BC588}">
      <dgm:prSet/>
      <dgm:spPr/>
      <dgm:t>
        <a:bodyPr/>
        <a:lstStyle/>
        <a:p>
          <a:endParaRPr lang="es-ES"/>
        </a:p>
      </dgm:t>
    </dgm:pt>
    <dgm:pt modelId="{AC3A0C21-9EDD-4C70-8F63-AE40DE7FCFEF}" type="sibTrans" cxnId="{9F8A78F4-E4F9-4069-BC0C-3108447BC588}">
      <dgm:prSet/>
      <dgm:spPr/>
      <dgm:t>
        <a:bodyPr/>
        <a:lstStyle/>
        <a:p>
          <a:endParaRPr lang="es-ES"/>
        </a:p>
      </dgm:t>
    </dgm:pt>
    <dgm:pt modelId="{4F64AF22-F093-451F-84D8-4C46066F4569}">
      <dgm:prSet phldrT="[Texto]">
        <dgm:style>
          <a:lnRef idx="2">
            <a:schemeClr val="accent5"/>
          </a:lnRef>
          <a:fillRef idx="1">
            <a:schemeClr val="lt1"/>
          </a:fillRef>
          <a:effectRef idx="0">
            <a:schemeClr val="accent5"/>
          </a:effectRef>
          <a:fontRef idx="minor">
            <a:schemeClr val="dk1"/>
          </a:fontRef>
        </dgm:style>
      </dgm:prSet>
      <dgm:spPr/>
      <dgm:t>
        <a:bodyPr/>
        <a:lstStyle/>
        <a:p>
          <a:r>
            <a:rPr lang="es-ES"/>
            <a:t>Errores</a:t>
          </a:r>
        </a:p>
      </dgm:t>
    </dgm:pt>
    <dgm:pt modelId="{45CAF0FF-2CA4-4849-9BA1-DF75C581DE2C}" type="parTrans" cxnId="{F66F6B5B-F7F0-45C0-B864-AF47AD15B95A}">
      <dgm:prSet/>
      <dgm:spPr/>
      <dgm:t>
        <a:bodyPr/>
        <a:lstStyle/>
        <a:p>
          <a:endParaRPr lang="es-ES"/>
        </a:p>
      </dgm:t>
    </dgm:pt>
    <dgm:pt modelId="{4586F093-86E0-4604-821E-EE020B1D4203}" type="sibTrans" cxnId="{F66F6B5B-F7F0-45C0-B864-AF47AD15B95A}">
      <dgm:prSet/>
      <dgm:spPr/>
      <dgm:t>
        <a:bodyPr/>
        <a:lstStyle/>
        <a:p>
          <a:endParaRPr lang="es-ES"/>
        </a:p>
      </dgm:t>
    </dgm:pt>
    <dgm:pt modelId="{B8B80340-4663-479E-8F25-37716BEEC74B}">
      <dgm:prSet phldrT="[Texto]">
        <dgm:style>
          <a:lnRef idx="2">
            <a:schemeClr val="accent5"/>
          </a:lnRef>
          <a:fillRef idx="1">
            <a:schemeClr val="lt1"/>
          </a:fillRef>
          <a:effectRef idx="0">
            <a:schemeClr val="accent5"/>
          </a:effectRef>
          <a:fontRef idx="minor">
            <a:schemeClr val="dk1"/>
          </a:fontRef>
        </dgm:style>
      </dgm:prSet>
      <dgm:spPr/>
      <dgm:t>
        <a:bodyPr/>
        <a:lstStyle/>
        <a:p>
          <a:r>
            <a:rPr lang="es-ES"/>
            <a:t>Naturales y Enteros</a:t>
          </a:r>
        </a:p>
      </dgm:t>
    </dgm:pt>
    <dgm:pt modelId="{5BD4DE1D-2256-44EB-A062-B9D34CBA741D}" type="sibTrans" cxnId="{EB2048DF-24DD-4511-9BD2-0E45029BBAF2}">
      <dgm:prSet/>
      <dgm:spPr/>
      <dgm:t>
        <a:bodyPr/>
        <a:lstStyle/>
        <a:p>
          <a:endParaRPr lang="es-ES"/>
        </a:p>
      </dgm:t>
    </dgm:pt>
    <dgm:pt modelId="{39C50E66-B8F8-4B24-B75A-90A84DD2FA69}" type="parTrans" cxnId="{EB2048DF-24DD-4511-9BD2-0E45029BBAF2}">
      <dgm:prSet/>
      <dgm:spPr/>
      <dgm:t>
        <a:bodyPr/>
        <a:lstStyle/>
        <a:p>
          <a:endParaRPr lang="es-ES"/>
        </a:p>
      </dgm:t>
    </dgm:pt>
    <dgm:pt modelId="{A4EAE2DE-2506-4768-A6A2-91B8C825F5CF}">
      <dgm:prSet phldrT="[Texto]">
        <dgm:style>
          <a:lnRef idx="2">
            <a:schemeClr val="accent5"/>
          </a:lnRef>
          <a:fillRef idx="1">
            <a:schemeClr val="lt1"/>
          </a:fillRef>
          <a:effectRef idx="0">
            <a:schemeClr val="accent5"/>
          </a:effectRef>
          <a:fontRef idx="minor">
            <a:schemeClr val="dk1"/>
          </a:fontRef>
        </dgm:style>
      </dgm:prSet>
      <dgm:spPr/>
      <dgm:t>
        <a:bodyPr/>
        <a:lstStyle/>
        <a:p>
          <a:r>
            <a:rPr lang="es-ES"/>
            <a:t>Notación cientifica</a:t>
          </a:r>
        </a:p>
      </dgm:t>
    </dgm:pt>
    <dgm:pt modelId="{330E9718-E0DC-4359-B83C-291545D0E932}" type="parTrans" cxnId="{68429B60-F7C9-4080-AACA-1E00249838F0}">
      <dgm:prSet/>
      <dgm:spPr/>
      <dgm:t>
        <a:bodyPr/>
        <a:lstStyle/>
        <a:p>
          <a:endParaRPr lang="es-ES"/>
        </a:p>
      </dgm:t>
    </dgm:pt>
    <dgm:pt modelId="{2699C16F-8B6C-438E-AFCB-F06D7544A6FF}" type="sibTrans" cxnId="{68429B60-F7C9-4080-AACA-1E00249838F0}">
      <dgm:prSet/>
      <dgm:spPr/>
      <dgm:t>
        <a:bodyPr/>
        <a:lstStyle/>
        <a:p>
          <a:endParaRPr lang="es-ES"/>
        </a:p>
      </dgm:t>
    </dgm:pt>
    <dgm:pt modelId="{EECDA09E-7033-4C93-B9DE-350FA0453D45}">
      <dgm:prSet phldrT="[Texto]">
        <dgm:style>
          <a:lnRef idx="2">
            <a:schemeClr val="accent5"/>
          </a:lnRef>
          <a:fillRef idx="1">
            <a:schemeClr val="lt1"/>
          </a:fillRef>
          <a:effectRef idx="0">
            <a:schemeClr val="accent5"/>
          </a:effectRef>
          <a:fontRef idx="minor">
            <a:schemeClr val="dk1"/>
          </a:fontRef>
        </dgm:style>
      </dgm:prSet>
      <dgm:spPr/>
      <dgm:t>
        <a:bodyPr/>
        <a:lstStyle/>
        <a:p>
          <a:r>
            <a:rPr lang="es-ES"/>
            <a:t>Valor absoluto </a:t>
          </a:r>
        </a:p>
        <a:p>
          <a:r>
            <a:rPr lang="es-ES"/>
            <a:t>Operaciones combinadas</a:t>
          </a:r>
        </a:p>
      </dgm:t>
    </dgm:pt>
    <dgm:pt modelId="{A9AE1566-644B-4D07-A819-7433530D4808}" type="parTrans" cxnId="{F9F57485-ECC8-4D48-B5AF-0693861BA9E7}">
      <dgm:prSet/>
      <dgm:spPr/>
      <dgm:t>
        <a:bodyPr/>
        <a:lstStyle/>
        <a:p>
          <a:endParaRPr lang="es-ES"/>
        </a:p>
      </dgm:t>
    </dgm:pt>
    <dgm:pt modelId="{52FA8D88-67A4-47D0-9031-396E83A7EE5C}" type="sibTrans" cxnId="{F9F57485-ECC8-4D48-B5AF-0693861BA9E7}">
      <dgm:prSet/>
      <dgm:spPr/>
      <dgm:t>
        <a:bodyPr/>
        <a:lstStyle/>
        <a:p>
          <a:endParaRPr lang="es-ES"/>
        </a:p>
      </dgm:t>
    </dgm:pt>
    <dgm:pt modelId="{82F49E62-5071-48FA-86AF-C89F5188E395}">
      <dgm:prSet phldrT="[Texto]">
        <dgm:style>
          <a:lnRef idx="2">
            <a:schemeClr val="accent5"/>
          </a:lnRef>
          <a:fillRef idx="1">
            <a:schemeClr val="lt1"/>
          </a:fillRef>
          <a:effectRef idx="0">
            <a:schemeClr val="accent5"/>
          </a:effectRef>
          <a:fontRef idx="minor">
            <a:schemeClr val="dk1"/>
          </a:fontRef>
        </dgm:style>
      </dgm:prSet>
      <dgm:spPr/>
      <dgm:t>
        <a:bodyPr/>
        <a:lstStyle/>
        <a:p>
          <a:r>
            <a:rPr lang="es-ES"/>
            <a:t>Potencias</a:t>
          </a:r>
        </a:p>
      </dgm:t>
    </dgm:pt>
    <dgm:pt modelId="{A8B97085-1738-4D8B-A5B2-37024FB8D20C}" type="parTrans" cxnId="{0DE0F068-3008-4E24-9153-EE6F3736B3B2}">
      <dgm:prSet/>
      <dgm:spPr/>
      <dgm:t>
        <a:bodyPr/>
        <a:lstStyle/>
        <a:p>
          <a:endParaRPr lang="es-ES"/>
        </a:p>
      </dgm:t>
    </dgm:pt>
    <dgm:pt modelId="{04258849-1D47-4B18-BE32-F022E4A1CC91}" type="sibTrans" cxnId="{0DE0F068-3008-4E24-9153-EE6F3736B3B2}">
      <dgm:prSet/>
      <dgm:spPr/>
      <dgm:t>
        <a:bodyPr/>
        <a:lstStyle/>
        <a:p>
          <a:endParaRPr lang="es-ES"/>
        </a:p>
      </dgm:t>
    </dgm:pt>
    <dgm:pt modelId="{F61F1F37-0C0A-4410-8250-40221073A77F}">
      <dgm:prSet phldrT="[Texto]">
        <dgm:style>
          <a:lnRef idx="2">
            <a:schemeClr val="accent5"/>
          </a:lnRef>
          <a:fillRef idx="1">
            <a:schemeClr val="lt1"/>
          </a:fillRef>
          <a:effectRef idx="0">
            <a:schemeClr val="accent5"/>
          </a:effectRef>
          <a:fontRef idx="minor">
            <a:schemeClr val="dk1"/>
          </a:fontRef>
        </dgm:style>
      </dgm:prSet>
      <dgm:spPr/>
      <dgm:t>
        <a:bodyPr/>
        <a:lstStyle/>
        <a:p>
          <a:r>
            <a:rPr lang="es-ES"/>
            <a:t>Reprentación de fracciones en figuras </a:t>
          </a:r>
        </a:p>
      </dgm:t>
    </dgm:pt>
    <dgm:pt modelId="{BD374C68-52D6-43CA-8F54-C54214BF5512}" type="parTrans" cxnId="{2B89D614-4ADE-4F9F-B034-302B5724781E}">
      <dgm:prSet/>
      <dgm:spPr/>
      <dgm:t>
        <a:bodyPr/>
        <a:lstStyle/>
        <a:p>
          <a:endParaRPr lang="es-ES"/>
        </a:p>
      </dgm:t>
    </dgm:pt>
    <dgm:pt modelId="{A46A37D5-9960-4107-A9EA-A6ABC4CAA595}" type="sibTrans" cxnId="{2B89D614-4ADE-4F9F-B034-302B5724781E}">
      <dgm:prSet/>
      <dgm:spPr/>
      <dgm:t>
        <a:bodyPr/>
        <a:lstStyle/>
        <a:p>
          <a:endParaRPr lang="es-ES"/>
        </a:p>
      </dgm:t>
    </dgm:pt>
    <dgm:pt modelId="{E8CA73EF-646C-4986-9FAB-E356AAD2099E}">
      <dgm:prSet phldrT="[Texto]">
        <dgm:style>
          <a:lnRef idx="2">
            <a:schemeClr val="accent5"/>
          </a:lnRef>
          <a:fillRef idx="1">
            <a:schemeClr val="lt1"/>
          </a:fillRef>
          <a:effectRef idx="0">
            <a:schemeClr val="accent5"/>
          </a:effectRef>
          <a:fontRef idx="minor">
            <a:schemeClr val="dk1"/>
          </a:fontRef>
        </dgm:style>
      </dgm:prSet>
      <dgm:spPr/>
      <dgm:t>
        <a:bodyPr/>
        <a:lstStyle/>
        <a:p>
          <a:r>
            <a:rPr lang="es-ES"/>
            <a:t>Intervalos</a:t>
          </a:r>
        </a:p>
      </dgm:t>
    </dgm:pt>
    <dgm:pt modelId="{677C2F0A-B5A0-4F3F-97B3-40F39D995AB7}" type="parTrans" cxnId="{A76DC9ED-17C5-47A4-B52C-33B3468457BE}">
      <dgm:prSet/>
      <dgm:spPr/>
      <dgm:t>
        <a:bodyPr/>
        <a:lstStyle/>
        <a:p>
          <a:endParaRPr lang="es-ES"/>
        </a:p>
      </dgm:t>
    </dgm:pt>
    <dgm:pt modelId="{D8BC2180-9D74-4493-B212-E377E0DD9BB3}" type="sibTrans" cxnId="{A76DC9ED-17C5-47A4-B52C-33B3468457BE}">
      <dgm:prSet/>
      <dgm:spPr/>
      <dgm:t>
        <a:bodyPr/>
        <a:lstStyle/>
        <a:p>
          <a:endParaRPr lang="es-ES"/>
        </a:p>
      </dgm:t>
    </dgm:pt>
    <dgm:pt modelId="{FE6B4ACC-443A-4C8F-9D08-7B912B459EF4}">
      <dgm:prSet phldrT="[Texto]">
        <dgm:style>
          <a:lnRef idx="2">
            <a:schemeClr val="accent5"/>
          </a:lnRef>
          <a:fillRef idx="1">
            <a:schemeClr val="lt1"/>
          </a:fillRef>
          <a:effectRef idx="0">
            <a:schemeClr val="accent5"/>
          </a:effectRef>
          <a:fontRef idx="minor">
            <a:schemeClr val="dk1"/>
          </a:fontRef>
        </dgm:style>
      </dgm:prSet>
      <dgm:spPr/>
      <dgm:t>
        <a:bodyPr/>
        <a:lstStyle/>
        <a:p>
          <a:r>
            <a:rPr lang="es-ES"/>
            <a:t>Radicales. Propiedades</a:t>
          </a:r>
        </a:p>
      </dgm:t>
    </dgm:pt>
    <dgm:pt modelId="{2F584D8D-F73C-4D98-85FA-D5BD1F06638E}" type="parTrans" cxnId="{62A61A53-E965-4623-93F7-8077B950D1A6}">
      <dgm:prSet/>
      <dgm:spPr/>
      <dgm:t>
        <a:bodyPr/>
        <a:lstStyle/>
        <a:p>
          <a:endParaRPr lang="es-ES"/>
        </a:p>
      </dgm:t>
    </dgm:pt>
    <dgm:pt modelId="{5EA78758-0FCF-449C-B90C-7A6B520E3905}" type="sibTrans" cxnId="{62A61A53-E965-4623-93F7-8077B950D1A6}">
      <dgm:prSet/>
      <dgm:spPr/>
      <dgm:t>
        <a:bodyPr/>
        <a:lstStyle/>
        <a:p>
          <a:endParaRPr lang="es-ES"/>
        </a:p>
      </dgm:t>
    </dgm:pt>
    <dgm:pt modelId="{224398A6-4C2B-47F6-8C0C-CABB8E872A08}" type="pres">
      <dgm:prSet presAssocID="{23051D7A-065E-48BE-8E42-2BD661869309}" presName="hierChild1" presStyleCnt="0">
        <dgm:presLayoutVars>
          <dgm:orgChart val="1"/>
          <dgm:chPref val="1"/>
          <dgm:dir/>
          <dgm:animOne val="branch"/>
          <dgm:animLvl val="lvl"/>
          <dgm:resizeHandles/>
        </dgm:presLayoutVars>
      </dgm:prSet>
      <dgm:spPr/>
    </dgm:pt>
    <dgm:pt modelId="{63495320-BD9B-48A6-9CC2-DE1AAD1EDF08}" type="pres">
      <dgm:prSet presAssocID="{B26D7620-F88E-4731-A41F-E1EAF13CC406}" presName="hierRoot1" presStyleCnt="0">
        <dgm:presLayoutVars>
          <dgm:hierBranch val="init"/>
        </dgm:presLayoutVars>
      </dgm:prSet>
      <dgm:spPr/>
    </dgm:pt>
    <dgm:pt modelId="{CCE47850-2462-485E-AD39-69DA4937A109}" type="pres">
      <dgm:prSet presAssocID="{B26D7620-F88E-4731-A41F-E1EAF13CC406}" presName="rootComposite1" presStyleCnt="0"/>
      <dgm:spPr/>
    </dgm:pt>
    <dgm:pt modelId="{D96695FB-F3E2-4589-B51B-248BD3829854}" type="pres">
      <dgm:prSet presAssocID="{B26D7620-F88E-4731-A41F-E1EAF13CC406}" presName="rootText1" presStyleLbl="node0" presStyleIdx="0" presStyleCnt="1">
        <dgm:presLayoutVars>
          <dgm:chPref val="3"/>
        </dgm:presLayoutVars>
      </dgm:prSet>
      <dgm:spPr/>
    </dgm:pt>
    <dgm:pt modelId="{2ED5E7ED-A639-44BD-A0A7-457C718B0FAD}" type="pres">
      <dgm:prSet presAssocID="{B26D7620-F88E-4731-A41F-E1EAF13CC406}" presName="rootConnector1" presStyleLbl="node1" presStyleIdx="0" presStyleCnt="0"/>
      <dgm:spPr/>
    </dgm:pt>
    <dgm:pt modelId="{209CC395-168B-402E-8600-86BEBA5B9CC7}" type="pres">
      <dgm:prSet presAssocID="{B26D7620-F88E-4731-A41F-E1EAF13CC406}" presName="hierChild2" presStyleCnt="0"/>
      <dgm:spPr/>
    </dgm:pt>
    <dgm:pt modelId="{6231BFC3-188D-401A-BE31-DB34D82686FC}" type="pres">
      <dgm:prSet presAssocID="{39C50E66-B8F8-4B24-B75A-90A84DD2FA69}" presName="Name37" presStyleLbl="parChTrans1D2" presStyleIdx="0" presStyleCnt="3"/>
      <dgm:spPr/>
    </dgm:pt>
    <dgm:pt modelId="{D7A8637B-C25B-4E83-B605-388EE1DCEDFE}" type="pres">
      <dgm:prSet presAssocID="{B8B80340-4663-479E-8F25-37716BEEC74B}" presName="hierRoot2" presStyleCnt="0">
        <dgm:presLayoutVars>
          <dgm:hierBranch val="init"/>
        </dgm:presLayoutVars>
      </dgm:prSet>
      <dgm:spPr/>
    </dgm:pt>
    <dgm:pt modelId="{438EA8E8-1929-4E65-8991-94AD58AA1921}" type="pres">
      <dgm:prSet presAssocID="{B8B80340-4663-479E-8F25-37716BEEC74B}" presName="rootComposite" presStyleCnt="0"/>
      <dgm:spPr/>
    </dgm:pt>
    <dgm:pt modelId="{B71BDB33-F86C-40F3-9F96-962174557915}" type="pres">
      <dgm:prSet presAssocID="{B8B80340-4663-479E-8F25-37716BEEC74B}" presName="rootText" presStyleLbl="node2" presStyleIdx="0" presStyleCnt="3" custScaleX="120009">
        <dgm:presLayoutVars>
          <dgm:chPref val="3"/>
        </dgm:presLayoutVars>
      </dgm:prSet>
      <dgm:spPr/>
    </dgm:pt>
    <dgm:pt modelId="{DE4E1323-4F34-472A-BE09-7CBEFD3980C5}" type="pres">
      <dgm:prSet presAssocID="{B8B80340-4663-479E-8F25-37716BEEC74B}" presName="rootConnector" presStyleLbl="node2" presStyleIdx="0" presStyleCnt="3"/>
      <dgm:spPr/>
    </dgm:pt>
    <dgm:pt modelId="{C0B23A77-8C32-4309-88E8-722015CB11C3}" type="pres">
      <dgm:prSet presAssocID="{B8B80340-4663-479E-8F25-37716BEEC74B}" presName="hierChild4" presStyleCnt="0"/>
      <dgm:spPr/>
    </dgm:pt>
    <dgm:pt modelId="{B1A83D0E-AC5B-44DC-ABEC-F0D3B299F176}" type="pres">
      <dgm:prSet presAssocID="{A9AE1566-644B-4D07-A819-7433530D4808}" presName="Name37" presStyleLbl="parChTrans1D3" presStyleIdx="0" presStyleCnt="12"/>
      <dgm:spPr/>
    </dgm:pt>
    <dgm:pt modelId="{4D1523CB-5524-46EB-B3DB-B92AC70BBB24}" type="pres">
      <dgm:prSet presAssocID="{EECDA09E-7033-4C93-B9DE-350FA0453D45}" presName="hierRoot2" presStyleCnt="0">
        <dgm:presLayoutVars>
          <dgm:hierBranch val="init"/>
        </dgm:presLayoutVars>
      </dgm:prSet>
      <dgm:spPr/>
    </dgm:pt>
    <dgm:pt modelId="{BBF58002-69A1-4E1C-8931-026C61F622F8}" type="pres">
      <dgm:prSet presAssocID="{EECDA09E-7033-4C93-B9DE-350FA0453D45}" presName="rootComposite" presStyleCnt="0"/>
      <dgm:spPr/>
    </dgm:pt>
    <dgm:pt modelId="{20687B25-EC25-4577-A91D-4CB0129C55F1}" type="pres">
      <dgm:prSet presAssocID="{EECDA09E-7033-4C93-B9DE-350FA0453D45}" presName="rootText" presStyleLbl="node3" presStyleIdx="0" presStyleCnt="12" custScaleY="190306">
        <dgm:presLayoutVars>
          <dgm:chPref val="3"/>
        </dgm:presLayoutVars>
      </dgm:prSet>
      <dgm:spPr/>
    </dgm:pt>
    <dgm:pt modelId="{16D3EB42-66DB-49A3-8995-6362BEB66E96}" type="pres">
      <dgm:prSet presAssocID="{EECDA09E-7033-4C93-B9DE-350FA0453D45}" presName="rootConnector" presStyleLbl="node3" presStyleIdx="0" presStyleCnt="12"/>
      <dgm:spPr/>
    </dgm:pt>
    <dgm:pt modelId="{66C05FE2-4220-4375-83B0-AF26C87C257A}" type="pres">
      <dgm:prSet presAssocID="{EECDA09E-7033-4C93-B9DE-350FA0453D45}" presName="hierChild4" presStyleCnt="0"/>
      <dgm:spPr/>
    </dgm:pt>
    <dgm:pt modelId="{946FB13D-01D6-465A-B6D2-0B69C11DFCE6}" type="pres">
      <dgm:prSet presAssocID="{EECDA09E-7033-4C93-B9DE-350FA0453D45}" presName="hierChild5" presStyleCnt="0"/>
      <dgm:spPr/>
    </dgm:pt>
    <dgm:pt modelId="{06CBD884-D9B1-48E6-AC74-9001301529DB}" type="pres">
      <dgm:prSet presAssocID="{A8B97085-1738-4D8B-A5B2-37024FB8D20C}" presName="Name37" presStyleLbl="parChTrans1D3" presStyleIdx="1" presStyleCnt="12"/>
      <dgm:spPr/>
    </dgm:pt>
    <dgm:pt modelId="{FFB2928E-99A4-4170-98B2-6B6E06F39533}" type="pres">
      <dgm:prSet presAssocID="{82F49E62-5071-48FA-86AF-C89F5188E395}" presName="hierRoot2" presStyleCnt="0">
        <dgm:presLayoutVars>
          <dgm:hierBranch val="init"/>
        </dgm:presLayoutVars>
      </dgm:prSet>
      <dgm:spPr/>
    </dgm:pt>
    <dgm:pt modelId="{B50193A5-90CD-409C-B49D-351547D18D79}" type="pres">
      <dgm:prSet presAssocID="{82F49E62-5071-48FA-86AF-C89F5188E395}" presName="rootComposite" presStyleCnt="0"/>
      <dgm:spPr/>
    </dgm:pt>
    <dgm:pt modelId="{13195E2B-C1E1-44A3-8E83-3E7C1234E690}" type="pres">
      <dgm:prSet presAssocID="{82F49E62-5071-48FA-86AF-C89F5188E395}" presName="rootText" presStyleLbl="node3" presStyleIdx="1" presStyleCnt="12">
        <dgm:presLayoutVars>
          <dgm:chPref val="3"/>
        </dgm:presLayoutVars>
      </dgm:prSet>
      <dgm:spPr/>
    </dgm:pt>
    <dgm:pt modelId="{660FF5D7-96D8-4CAD-B084-1AC2D8297602}" type="pres">
      <dgm:prSet presAssocID="{82F49E62-5071-48FA-86AF-C89F5188E395}" presName="rootConnector" presStyleLbl="node3" presStyleIdx="1" presStyleCnt="12"/>
      <dgm:spPr/>
    </dgm:pt>
    <dgm:pt modelId="{498AD47F-547C-4F29-94E6-516032C51262}" type="pres">
      <dgm:prSet presAssocID="{82F49E62-5071-48FA-86AF-C89F5188E395}" presName="hierChild4" presStyleCnt="0"/>
      <dgm:spPr/>
    </dgm:pt>
    <dgm:pt modelId="{AFC9BF77-4079-4FD8-AB3A-80075510B185}" type="pres">
      <dgm:prSet presAssocID="{82F49E62-5071-48FA-86AF-C89F5188E395}" presName="hierChild5" presStyleCnt="0"/>
      <dgm:spPr/>
    </dgm:pt>
    <dgm:pt modelId="{CA9AB6E5-A387-448B-A8F9-1BBCB282C64D}" type="pres">
      <dgm:prSet presAssocID="{B8B80340-4663-479E-8F25-37716BEEC74B}" presName="hierChild5" presStyleCnt="0"/>
      <dgm:spPr/>
    </dgm:pt>
    <dgm:pt modelId="{3323304E-5A18-49D7-ABA5-66EEE3FB08F0}" type="pres">
      <dgm:prSet presAssocID="{1F04EDEB-F08D-409C-8DD0-C9D2BDC1EC68}" presName="Name37" presStyleLbl="parChTrans1D2" presStyleIdx="1" presStyleCnt="3"/>
      <dgm:spPr/>
    </dgm:pt>
    <dgm:pt modelId="{9978343A-C37D-4768-B0C7-CA3171210EF1}" type="pres">
      <dgm:prSet presAssocID="{574E7344-7CDC-4748-A0C0-7BD6DFED767B}" presName="hierRoot2" presStyleCnt="0">
        <dgm:presLayoutVars>
          <dgm:hierBranch val="init"/>
        </dgm:presLayoutVars>
      </dgm:prSet>
      <dgm:spPr/>
    </dgm:pt>
    <dgm:pt modelId="{2F792431-71E7-462B-A0D6-922095A4B83E}" type="pres">
      <dgm:prSet presAssocID="{574E7344-7CDC-4748-A0C0-7BD6DFED767B}" presName="rootComposite" presStyleCnt="0"/>
      <dgm:spPr/>
    </dgm:pt>
    <dgm:pt modelId="{E5CB6B5B-D1A0-47B9-ACE1-0C194E2F356C}" type="pres">
      <dgm:prSet presAssocID="{574E7344-7CDC-4748-A0C0-7BD6DFED767B}" presName="rootText" presStyleLbl="node2" presStyleIdx="1" presStyleCnt="3" custScaleX="283824">
        <dgm:presLayoutVars>
          <dgm:chPref val="3"/>
        </dgm:presLayoutVars>
      </dgm:prSet>
      <dgm:spPr/>
    </dgm:pt>
    <dgm:pt modelId="{247D4487-1DAC-4CF8-95A6-9876731F2F61}" type="pres">
      <dgm:prSet presAssocID="{574E7344-7CDC-4748-A0C0-7BD6DFED767B}" presName="rootConnector" presStyleLbl="node2" presStyleIdx="1" presStyleCnt="3"/>
      <dgm:spPr/>
    </dgm:pt>
    <dgm:pt modelId="{23DAC695-EF7B-4657-8F9D-3BF7EC29E547}" type="pres">
      <dgm:prSet presAssocID="{574E7344-7CDC-4748-A0C0-7BD6DFED767B}" presName="hierChild4" presStyleCnt="0"/>
      <dgm:spPr/>
    </dgm:pt>
    <dgm:pt modelId="{8008C106-009F-497C-B2BB-9D66E91EDD1A}" type="pres">
      <dgm:prSet presAssocID="{BD374C68-52D6-43CA-8F54-C54214BF5512}" presName="Name37" presStyleLbl="parChTrans1D3" presStyleIdx="2" presStyleCnt="12"/>
      <dgm:spPr/>
    </dgm:pt>
    <dgm:pt modelId="{B58D0EE8-0950-4D0A-B5D9-306DD999EBD6}" type="pres">
      <dgm:prSet presAssocID="{F61F1F37-0C0A-4410-8250-40221073A77F}" presName="hierRoot2" presStyleCnt="0">
        <dgm:presLayoutVars>
          <dgm:hierBranch val="init"/>
        </dgm:presLayoutVars>
      </dgm:prSet>
      <dgm:spPr/>
    </dgm:pt>
    <dgm:pt modelId="{366D16F0-A0C7-4585-B871-17BE849CA1C6}" type="pres">
      <dgm:prSet presAssocID="{F61F1F37-0C0A-4410-8250-40221073A77F}" presName="rootComposite" presStyleCnt="0"/>
      <dgm:spPr/>
    </dgm:pt>
    <dgm:pt modelId="{17D3D125-CC08-4FC4-B348-82F4CFBD1011}" type="pres">
      <dgm:prSet presAssocID="{F61F1F37-0C0A-4410-8250-40221073A77F}" presName="rootText" presStyleLbl="node3" presStyleIdx="2" presStyleCnt="12" custScaleX="228254">
        <dgm:presLayoutVars>
          <dgm:chPref val="3"/>
        </dgm:presLayoutVars>
      </dgm:prSet>
      <dgm:spPr/>
    </dgm:pt>
    <dgm:pt modelId="{1C2300D0-ED89-4AC8-A1C2-FD2B5C894B42}" type="pres">
      <dgm:prSet presAssocID="{F61F1F37-0C0A-4410-8250-40221073A77F}" presName="rootConnector" presStyleLbl="node3" presStyleIdx="2" presStyleCnt="12"/>
      <dgm:spPr/>
    </dgm:pt>
    <dgm:pt modelId="{33C82012-DFD5-4023-BDB0-38BA6DDA79F8}" type="pres">
      <dgm:prSet presAssocID="{F61F1F37-0C0A-4410-8250-40221073A77F}" presName="hierChild4" presStyleCnt="0"/>
      <dgm:spPr/>
    </dgm:pt>
    <dgm:pt modelId="{579D4977-2822-4A39-B3C9-C28C2833315E}" type="pres">
      <dgm:prSet presAssocID="{F61F1F37-0C0A-4410-8250-40221073A77F}" presName="hierChild5" presStyleCnt="0"/>
      <dgm:spPr/>
    </dgm:pt>
    <dgm:pt modelId="{16BD25AD-379B-4E8D-8FC4-16F5D8D66D1B}" type="pres">
      <dgm:prSet presAssocID="{CC85777A-8B89-40D3-991A-12AF317A852E}" presName="Name37" presStyleLbl="parChTrans1D3" presStyleIdx="3" presStyleCnt="12"/>
      <dgm:spPr/>
    </dgm:pt>
    <dgm:pt modelId="{51E22E4A-E226-4359-9420-DE4770721781}" type="pres">
      <dgm:prSet presAssocID="{25B4D6FB-2ED3-4251-9D7D-AB7079F1E041}" presName="hierRoot2" presStyleCnt="0">
        <dgm:presLayoutVars>
          <dgm:hierBranch val="init"/>
        </dgm:presLayoutVars>
      </dgm:prSet>
      <dgm:spPr/>
    </dgm:pt>
    <dgm:pt modelId="{0C1AFD5C-E242-4D36-AB53-990F7387A848}" type="pres">
      <dgm:prSet presAssocID="{25B4D6FB-2ED3-4251-9D7D-AB7079F1E041}" presName="rootComposite" presStyleCnt="0"/>
      <dgm:spPr/>
    </dgm:pt>
    <dgm:pt modelId="{F3BA181D-0257-4C7A-B9D0-6170EBF01B02}" type="pres">
      <dgm:prSet presAssocID="{25B4D6FB-2ED3-4251-9D7D-AB7079F1E041}" presName="rootText" presStyleLbl="node3" presStyleIdx="3" presStyleCnt="12" custScaleX="221547">
        <dgm:presLayoutVars>
          <dgm:chPref val="3"/>
        </dgm:presLayoutVars>
      </dgm:prSet>
      <dgm:spPr/>
    </dgm:pt>
    <dgm:pt modelId="{B1AB3867-C6D7-42C4-95A1-9F9273CF373B}" type="pres">
      <dgm:prSet presAssocID="{25B4D6FB-2ED3-4251-9D7D-AB7079F1E041}" presName="rootConnector" presStyleLbl="node3" presStyleIdx="3" presStyleCnt="12"/>
      <dgm:spPr/>
    </dgm:pt>
    <dgm:pt modelId="{9BBD14C7-DCFF-44F7-A345-C96D43268209}" type="pres">
      <dgm:prSet presAssocID="{25B4D6FB-2ED3-4251-9D7D-AB7079F1E041}" presName="hierChild4" presStyleCnt="0"/>
      <dgm:spPr/>
    </dgm:pt>
    <dgm:pt modelId="{482B4150-C1EB-4D34-99CB-94144D115416}" type="pres">
      <dgm:prSet presAssocID="{25B4D6FB-2ED3-4251-9D7D-AB7079F1E041}" presName="hierChild5" presStyleCnt="0"/>
      <dgm:spPr/>
    </dgm:pt>
    <dgm:pt modelId="{976A0175-A177-4688-9360-92E28E44308D}" type="pres">
      <dgm:prSet presAssocID="{CD51BEA6-F6CA-4030-9B51-A5A6F72363C0}" presName="Name37" presStyleLbl="parChTrans1D3" presStyleIdx="4" presStyleCnt="12"/>
      <dgm:spPr/>
    </dgm:pt>
    <dgm:pt modelId="{6015262D-F4C2-4F33-BDCE-672D4C6FC1C9}" type="pres">
      <dgm:prSet presAssocID="{9FBC23F7-C2F1-4879-8F2E-679348B33687}" presName="hierRoot2" presStyleCnt="0">
        <dgm:presLayoutVars>
          <dgm:hierBranch val="init"/>
        </dgm:presLayoutVars>
      </dgm:prSet>
      <dgm:spPr/>
    </dgm:pt>
    <dgm:pt modelId="{5E833B92-7F01-464F-B915-380E29C6F1D5}" type="pres">
      <dgm:prSet presAssocID="{9FBC23F7-C2F1-4879-8F2E-679348B33687}" presName="rootComposite" presStyleCnt="0"/>
      <dgm:spPr/>
    </dgm:pt>
    <dgm:pt modelId="{BE2BF002-4DA4-400A-8E0D-28E253B42617}" type="pres">
      <dgm:prSet presAssocID="{9FBC23F7-C2F1-4879-8F2E-679348B33687}" presName="rootText" presStyleLbl="node3" presStyleIdx="4" presStyleCnt="12" custScaleX="225889">
        <dgm:presLayoutVars>
          <dgm:chPref val="3"/>
        </dgm:presLayoutVars>
      </dgm:prSet>
      <dgm:spPr/>
    </dgm:pt>
    <dgm:pt modelId="{1CBFE220-EC64-4455-A1E9-FD5790B170DB}" type="pres">
      <dgm:prSet presAssocID="{9FBC23F7-C2F1-4879-8F2E-679348B33687}" presName="rootConnector" presStyleLbl="node3" presStyleIdx="4" presStyleCnt="12"/>
      <dgm:spPr/>
    </dgm:pt>
    <dgm:pt modelId="{B2F066EC-2947-4A81-8A2B-CEE7E3F27D96}" type="pres">
      <dgm:prSet presAssocID="{9FBC23F7-C2F1-4879-8F2E-679348B33687}" presName="hierChild4" presStyleCnt="0"/>
      <dgm:spPr/>
    </dgm:pt>
    <dgm:pt modelId="{147C55DD-8D81-4AF6-9A5A-33FA52A49A84}" type="pres">
      <dgm:prSet presAssocID="{9FBC23F7-C2F1-4879-8F2E-679348B33687}" presName="hierChild5" presStyleCnt="0"/>
      <dgm:spPr/>
    </dgm:pt>
    <dgm:pt modelId="{3269D115-6DEB-4A1A-8E66-A38D22A69BDC}" type="pres">
      <dgm:prSet presAssocID="{9ACB7A8D-0BF5-4746-B6F1-5BA94EE725EB}" presName="Name37" presStyleLbl="parChTrans1D3" presStyleIdx="5" presStyleCnt="12"/>
      <dgm:spPr/>
    </dgm:pt>
    <dgm:pt modelId="{DBCF0D4A-A3F7-417A-BB61-4FAFEBA239A2}" type="pres">
      <dgm:prSet presAssocID="{0BAEC402-4142-4B5A-82F3-799C229A9ADB}" presName="hierRoot2" presStyleCnt="0">
        <dgm:presLayoutVars>
          <dgm:hierBranch val="init"/>
        </dgm:presLayoutVars>
      </dgm:prSet>
      <dgm:spPr/>
    </dgm:pt>
    <dgm:pt modelId="{18AB8627-F720-4BC5-AE98-9D9A44B82A9B}" type="pres">
      <dgm:prSet presAssocID="{0BAEC402-4142-4B5A-82F3-799C229A9ADB}" presName="rootComposite" presStyleCnt="0"/>
      <dgm:spPr/>
    </dgm:pt>
    <dgm:pt modelId="{49C43594-B45D-4315-B79C-0EAB1EE28384}" type="pres">
      <dgm:prSet presAssocID="{0BAEC402-4142-4B5A-82F3-799C229A9ADB}" presName="rootText" presStyleLbl="node3" presStyleIdx="5" presStyleCnt="12" custScaleX="216980">
        <dgm:presLayoutVars>
          <dgm:chPref val="3"/>
        </dgm:presLayoutVars>
      </dgm:prSet>
      <dgm:spPr/>
    </dgm:pt>
    <dgm:pt modelId="{893D15BB-5ADD-43D4-B878-815111C26CEB}" type="pres">
      <dgm:prSet presAssocID="{0BAEC402-4142-4B5A-82F3-799C229A9ADB}" presName="rootConnector" presStyleLbl="node3" presStyleIdx="5" presStyleCnt="12"/>
      <dgm:spPr/>
    </dgm:pt>
    <dgm:pt modelId="{C619AF50-DF89-43EB-B35C-AFABAF904559}" type="pres">
      <dgm:prSet presAssocID="{0BAEC402-4142-4B5A-82F3-799C229A9ADB}" presName="hierChild4" presStyleCnt="0"/>
      <dgm:spPr/>
    </dgm:pt>
    <dgm:pt modelId="{98B99233-3DF3-49A9-89BC-9A8047DF14D3}" type="pres">
      <dgm:prSet presAssocID="{0BAEC402-4142-4B5A-82F3-799C229A9ADB}" presName="hierChild5" presStyleCnt="0"/>
      <dgm:spPr/>
    </dgm:pt>
    <dgm:pt modelId="{3D5598B4-CE99-4E19-B349-1FE98DAFFCB8}" type="pres">
      <dgm:prSet presAssocID="{574E7344-7CDC-4748-A0C0-7BD6DFED767B}" presName="hierChild5" presStyleCnt="0"/>
      <dgm:spPr/>
    </dgm:pt>
    <dgm:pt modelId="{0F1AF918-EEC1-47BB-BC26-94DCF0D9178B}" type="pres">
      <dgm:prSet presAssocID="{284E7892-7DA2-4055-AA7A-BAC685F623C3}" presName="Name37" presStyleLbl="parChTrans1D2" presStyleIdx="2" presStyleCnt="3"/>
      <dgm:spPr/>
    </dgm:pt>
    <dgm:pt modelId="{641CB79E-0C5E-4C58-83E9-99F69E38E600}" type="pres">
      <dgm:prSet presAssocID="{287678AB-329D-46B9-A2E4-8EBB8CE4A490}" presName="hierRoot2" presStyleCnt="0">
        <dgm:presLayoutVars>
          <dgm:hierBranch val="init"/>
        </dgm:presLayoutVars>
      </dgm:prSet>
      <dgm:spPr/>
    </dgm:pt>
    <dgm:pt modelId="{E79E67D1-59AA-456F-89AA-6474DA48D0BB}" type="pres">
      <dgm:prSet presAssocID="{287678AB-329D-46B9-A2E4-8EBB8CE4A490}" presName="rootComposite" presStyleCnt="0"/>
      <dgm:spPr/>
    </dgm:pt>
    <dgm:pt modelId="{5B1A9DBE-DD4B-4BAB-960D-24527EF2EFC1}" type="pres">
      <dgm:prSet presAssocID="{287678AB-329D-46B9-A2E4-8EBB8CE4A490}" presName="rootText" presStyleLbl="node2" presStyleIdx="2" presStyleCnt="3">
        <dgm:presLayoutVars>
          <dgm:chPref val="3"/>
        </dgm:presLayoutVars>
      </dgm:prSet>
      <dgm:spPr/>
    </dgm:pt>
    <dgm:pt modelId="{82F6D40C-8415-47FC-8E68-1888672B9F87}" type="pres">
      <dgm:prSet presAssocID="{287678AB-329D-46B9-A2E4-8EBB8CE4A490}" presName="rootConnector" presStyleLbl="node2" presStyleIdx="2" presStyleCnt="3"/>
      <dgm:spPr/>
    </dgm:pt>
    <dgm:pt modelId="{4A04411F-F1E9-4A97-8048-B0836CA01835}" type="pres">
      <dgm:prSet presAssocID="{287678AB-329D-46B9-A2E4-8EBB8CE4A490}" presName="hierChild4" presStyleCnt="0"/>
      <dgm:spPr/>
    </dgm:pt>
    <dgm:pt modelId="{9F572764-D90F-49A3-91EC-2D2253A0637F}" type="pres">
      <dgm:prSet presAssocID="{0B1852D0-C49A-4EC3-8B81-C6F959D1E54D}" presName="Name37" presStyleLbl="parChTrans1D3" presStyleIdx="6" presStyleCnt="12"/>
      <dgm:spPr/>
    </dgm:pt>
    <dgm:pt modelId="{576DFC92-FF97-408C-B840-D3EFE19E547A}" type="pres">
      <dgm:prSet presAssocID="{B0592D9E-A560-4D32-AAE3-F37AE3100A4B}" presName="hierRoot2" presStyleCnt="0">
        <dgm:presLayoutVars>
          <dgm:hierBranch val="init"/>
        </dgm:presLayoutVars>
      </dgm:prSet>
      <dgm:spPr/>
    </dgm:pt>
    <dgm:pt modelId="{70461B60-85DC-4C54-AEF1-A3D2DA2A1F75}" type="pres">
      <dgm:prSet presAssocID="{B0592D9E-A560-4D32-AAE3-F37AE3100A4B}" presName="rootComposite" presStyleCnt="0"/>
      <dgm:spPr/>
    </dgm:pt>
    <dgm:pt modelId="{1BB26EB3-6A70-4D2D-B089-EA498BC5AF23}" type="pres">
      <dgm:prSet presAssocID="{B0592D9E-A560-4D32-AAE3-F37AE3100A4B}" presName="rootText" presStyleLbl="node3" presStyleIdx="6" presStyleCnt="12" custScaleX="265394">
        <dgm:presLayoutVars>
          <dgm:chPref val="3"/>
        </dgm:presLayoutVars>
      </dgm:prSet>
      <dgm:spPr/>
    </dgm:pt>
    <dgm:pt modelId="{254D1E16-C280-41D7-8AE3-C749F59051E5}" type="pres">
      <dgm:prSet presAssocID="{B0592D9E-A560-4D32-AAE3-F37AE3100A4B}" presName="rootConnector" presStyleLbl="node3" presStyleIdx="6" presStyleCnt="12"/>
      <dgm:spPr/>
    </dgm:pt>
    <dgm:pt modelId="{EF03E47D-B4E4-4F7A-81CB-D20EA1F78347}" type="pres">
      <dgm:prSet presAssocID="{B0592D9E-A560-4D32-AAE3-F37AE3100A4B}" presName="hierChild4" presStyleCnt="0"/>
      <dgm:spPr/>
    </dgm:pt>
    <dgm:pt modelId="{7B013D95-149E-4DF0-8987-69D456BEEE5B}" type="pres">
      <dgm:prSet presAssocID="{B0592D9E-A560-4D32-AAE3-F37AE3100A4B}" presName="hierChild5" presStyleCnt="0"/>
      <dgm:spPr/>
    </dgm:pt>
    <dgm:pt modelId="{40D86FE8-435E-4FAE-B455-E4A7898BB74B}" type="pres">
      <dgm:prSet presAssocID="{8E544018-6FA7-48DC-81BC-A62AED07888E}" presName="Name37" presStyleLbl="parChTrans1D3" presStyleIdx="7" presStyleCnt="12"/>
      <dgm:spPr/>
    </dgm:pt>
    <dgm:pt modelId="{FBF769B0-13AB-462D-AF57-DD99E37C91AB}" type="pres">
      <dgm:prSet presAssocID="{743813DE-F39C-4BFB-B7C0-46A9A590F71A}" presName="hierRoot2" presStyleCnt="0">
        <dgm:presLayoutVars>
          <dgm:hierBranch val="init"/>
        </dgm:presLayoutVars>
      </dgm:prSet>
      <dgm:spPr/>
    </dgm:pt>
    <dgm:pt modelId="{624A37ED-D210-47C8-808B-CAE3574F3CD3}" type="pres">
      <dgm:prSet presAssocID="{743813DE-F39C-4BFB-B7C0-46A9A590F71A}" presName="rootComposite" presStyleCnt="0"/>
      <dgm:spPr/>
    </dgm:pt>
    <dgm:pt modelId="{8DB178B5-9E96-4894-A963-401A58516F5C}" type="pres">
      <dgm:prSet presAssocID="{743813DE-F39C-4BFB-B7C0-46A9A590F71A}" presName="rootText" presStyleLbl="node3" presStyleIdx="7" presStyleCnt="12" custScaleX="237025">
        <dgm:presLayoutVars>
          <dgm:chPref val="3"/>
        </dgm:presLayoutVars>
      </dgm:prSet>
      <dgm:spPr/>
    </dgm:pt>
    <dgm:pt modelId="{65C20ED6-21C7-48AB-B512-D7BE56D74A11}" type="pres">
      <dgm:prSet presAssocID="{743813DE-F39C-4BFB-B7C0-46A9A590F71A}" presName="rootConnector" presStyleLbl="node3" presStyleIdx="7" presStyleCnt="12"/>
      <dgm:spPr/>
    </dgm:pt>
    <dgm:pt modelId="{1E2702B7-F0B3-4E45-A60C-79C9E0513879}" type="pres">
      <dgm:prSet presAssocID="{743813DE-F39C-4BFB-B7C0-46A9A590F71A}" presName="hierChild4" presStyleCnt="0"/>
      <dgm:spPr/>
    </dgm:pt>
    <dgm:pt modelId="{8E2B2E48-F249-47FF-9B7B-8B1C9C572CFE}" type="pres">
      <dgm:prSet presAssocID="{743813DE-F39C-4BFB-B7C0-46A9A590F71A}" presName="hierChild5" presStyleCnt="0"/>
      <dgm:spPr/>
    </dgm:pt>
    <dgm:pt modelId="{B3CA6F71-84EE-4870-800C-4AC994C74A83}" type="pres">
      <dgm:prSet presAssocID="{45CAF0FF-2CA4-4849-9BA1-DF75C581DE2C}" presName="Name37" presStyleLbl="parChTrans1D3" presStyleIdx="8" presStyleCnt="12"/>
      <dgm:spPr/>
    </dgm:pt>
    <dgm:pt modelId="{F09118F7-B5B7-45C4-BC20-EFE07702196A}" type="pres">
      <dgm:prSet presAssocID="{4F64AF22-F093-451F-84D8-4C46066F4569}" presName="hierRoot2" presStyleCnt="0">
        <dgm:presLayoutVars>
          <dgm:hierBranch val="init"/>
        </dgm:presLayoutVars>
      </dgm:prSet>
      <dgm:spPr/>
    </dgm:pt>
    <dgm:pt modelId="{0E9CE9CD-FEBD-4368-ACDC-BD9682EB59AE}" type="pres">
      <dgm:prSet presAssocID="{4F64AF22-F093-451F-84D8-4C46066F4569}" presName="rootComposite" presStyleCnt="0"/>
      <dgm:spPr/>
    </dgm:pt>
    <dgm:pt modelId="{E9ACBCFC-86DB-44A3-A40C-9DA248D9FD8D}" type="pres">
      <dgm:prSet presAssocID="{4F64AF22-F093-451F-84D8-4C46066F4569}" presName="rootText" presStyleLbl="node3" presStyleIdx="8" presStyleCnt="12" custScaleX="118526">
        <dgm:presLayoutVars>
          <dgm:chPref val="3"/>
        </dgm:presLayoutVars>
      </dgm:prSet>
      <dgm:spPr/>
    </dgm:pt>
    <dgm:pt modelId="{892C9DAA-D2B1-4793-9723-6A068B24D8F2}" type="pres">
      <dgm:prSet presAssocID="{4F64AF22-F093-451F-84D8-4C46066F4569}" presName="rootConnector" presStyleLbl="node3" presStyleIdx="8" presStyleCnt="12"/>
      <dgm:spPr/>
    </dgm:pt>
    <dgm:pt modelId="{5BC964E5-4C34-4C7E-BDBD-5463F4FFA34E}" type="pres">
      <dgm:prSet presAssocID="{4F64AF22-F093-451F-84D8-4C46066F4569}" presName="hierChild4" presStyleCnt="0"/>
      <dgm:spPr/>
    </dgm:pt>
    <dgm:pt modelId="{87939BBF-FB8B-4A32-AB77-1C25AD5C4EDE}" type="pres">
      <dgm:prSet presAssocID="{4F64AF22-F093-451F-84D8-4C46066F4569}" presName="hierChild5" presStyleCnt="0"/>
      <dgm:spPr/>
    </dgm:pt>
    <dgm:pt modelId="{15F5B950-C1C4-4C36-976C-A6EDFEF3D7A0}" type="pres">
      <dgm:prSet presAssocID="{330E9718-E0DC-4359-B83C-291545D0E932}" presName="Name37" presStyleLbl="parChTrans1D3" presStyleIdx="9" presStyleCnt="12"/>
      <dgm:spPr/>
    </dgm:pt>
    <dgm:pt modelId="{7454436E-8DF7-44BA-80AF-15271D7706D6}" type="pres">
      <dgm:prSet presAssocID="{A4EAE2DE-2506-4768-A6A2-91B8C825F5CF}" presName="hierRoot2" presStyleCnt="0">
        <dgm:presLayoutVars>
          <dgm:hierBranch val="init"/>
        </dgm:presLayoutVars>
      </dgm:prSet>
      <dgm:spPr/>
    </dgm:pt>
    <dgm:pt modelId="{A974FD82-6B78-4FFF-A464-B198E8913566}" type="pres">
      <dgm:prSet presAssocID="{A4EAE2DE-2506-4768-A6A2-91B8C825F5CF}" presName="rootComposite" presStyleCnt="0"/>
      <dgm:spPr/>
    </dgm:pt>
    <dgm:pt modelId="{43E4F6A9-4B18-4F69-98A3-61D40DB0456B}" type="pres">
      <dgm:prSet presAssocID="{A4EAE2DE-2506-4768-A6A2-91B8C825F5CF}" presName="rootText" presStyleLbl="node3" presStyleIdx="9" presStyleCnt="12" custScaleX="193829">
        <dgm:presLayoutVars>
          <dgm:chPref val="3"/>
        </dgm:presLayoutVars>
      </dgm:prSet>
      <dgm:spPr/>
    </dgm:pt>
    <dgm:pt modelId="{78FF5CF5-4C10-470E-96BA-BE563B9106EA}" type="pres">
      <dgm:prSet presAssocID="{A4EAE2DE-2506-4768-A6A2-91B8C825F5CF}" presName="rootConnector" presStyleLbl="node3" presStyleIdx="9" presStyleCnt="12"/>
      <dgm:spPr/>
    </dgm:pt>
    <dgm:pt modelId="{B02E945D-FFEF-46E0-B82B-C3971B7AAFAE}" type="pres">
      <dgm:prSet presAssocID="{A4EAE2DE-2506-4768-A6A2-91B8C825F5CF}" presName="hierChild4" presStyleCnt="0"/>
      <dgm:spPr/>
    </dgm:pt>
    <dgm:pt modelId="{6CE4F0EF-EB4B-4B13-B09A-42E44468DF9B}" type="pres">
      <dgm:prSet presAssocID="{A4EAE2DE-2506-4768-A6A2-91B8C825F5CF}" presName="hierChild5" presStyleCnt="0"/>
      <dgm:spPr/>
    </dgm:pt>
    <dgm:pt modelId="{EE075BD9-8B32-4BEF-9E93-47F8E7737E61}" type="pres">
      <dgm:prSet presAssocID="{677C2F0A-B5A0-4F3F-97B3-40F39D995AB7}" presName="Name37" presStyleLbl="parChTrans1D3" presStyleIdx="10" presStyleCnt="12"/>
      <dgm:spPr/>
    </dgm:pt>
    <dgm:pt modelId="{815F9B9A-DF51-4EF9-8340-A0E3D9D2271D}" type="pres">
      <dgm:prSet presAssocID="{E8CA73EF-646C-4986-9FAB-E356AAD2099E}" presName="hierRoot2" presStyleCnt="0">
        <dgm:presLayoutVars>
          <dgm:hierBranch val="init"/>
        </dgm:presLayoutVars>
      </dgm:prSet>
      <dgm:spPr/>
    </dgm:pt>
    <dgm:pt modelId="{4DE6DA4F-1406-4809-A98C-A618BB21B85B}" type="pres">
      <dgm:prSet presAssocID="{E8CA73EF-646C-4986-9FAB-E356AAD2099E}" presName="rootComposite" presStyleCnt="0"/>
      <dgm:spPr/>
    </dgm:pt>
    <dgm:pt modelId="{26E9A1BB-DCE6-4C82-9289-130938F77332}" type="pres">
      <dgm:prSet presAssocID="{E8CA73EF-646C-4986-9FAB-E356AAD2099E}" presName="rootText" presStyleLbl="node3" presStyleIdx="10" presStyleCnt="12">
        <dgm:presLayoutVars>
          <dgm:chPref val="3"/>
        </dgm:presLayoutVars>
      </dgm:prSet>
      <dgm:spPr/>
    </dgm:pt>
    <dgm:pt modelId="{38ECEA60-71FB-4426-899C-53CA9A26A453}" type="pres">
      <dgm:prSet presAssocID="{E8CA73EF-646C-4986-9FAB-E356AAD2099E}" presName="rootConnector" presStyleLbl="node3" presStyleIdx="10" presStyleCnt="12"/>
      <dgm:spPr/>
    </dgm:pt>
    <dgm:pt modelId="{61274F48-7911-47D8-A417-B8BD76822625}" type="pres">
      <dgm:prSet presAssocID="{E8CA73EF-646C-4986-9FAB-E356AAD2099E}" presName="hierChild4" presStyleCnt="0"/>
      <dgm:spPr/>
    </dgm:pt>
    <dgm:pt modelId="{39773DF1-2C64-4A88-8CBF-093CE7D3F42F}" type="pres">
      <dgm:prSet presAssocID="{E8CA73EF-646C-4986-9FAB-E356AAD2099E}" presName="hierChild5" presStyleCnt="0"/>
      <dgm:spPr/>
    </dgm:pt>
    <dgm:pt modelId="{AB11808F-D16F-41F2-AC70-6BD49633A7D5}" type="pres">
      <dgm:prSet presAssocID="{2F584D8D-F73C-4D98-85FA-D5BD1F06638E}" presName="Name37" presStyleLbl="parChTrans1D3" presStyleIdx="11" presStyleCnt="12"/>
      <dgm:spPr/>
    </dgm:pt>
    <dgm:pt modelId="{E3332F38-A40E-4B1D-A85B-8091D90E9C7D}" type="pres">
      <dgm:prSet presAssocID="{FE6B4ACC-443A-4C8F-9D08-7B912B459EF4}" presName="hierRoot2" presStyleCnt="0">
        <dgm:presLayoutVars>
          <dgm:hierBranch val="init"/>
        </dgm:presLayoutVars>
      </dgm:prSet>
      <dgm:spPr/>
    </dgm:pt>
    <dgm:pt modelId="{21148C18-D770-47D2-9D70-154D2857820B}" type="pres">
      <dgm:prSet presAssocID="{FE6B4ACC-443A-4C8F-9D08-7B912B459EF4}" presName="rootComposite" presStyleCnt="0"/>
      <dgm:spPr/>
    </dgm:pt>
    <dgm:pt modelId="{0EAE9ECB-FCC2-4BBA-A863-E4CF30544061}" type="pres">
      <dgm:prSet presAssocID="{FE6B4ACC-443A-4C8F-9D08-7B912B459EF4}" presName="rootText" presStyleLbl="node3" presStyleIdx="11" presStyleCnt="12" custScaleX="213922">
        <dgm:presLayoutVars>
          <dgm:chPref val="3"/>
        </dgm:presLayoutVars>
      </dgm:prSet>
      <dgm:spPr/>
    </dgm:pt>
    <dgm:pt modelId="{02B0B0F2-4289-4D69-B4F4-DE29EBF48B83}" type="pres">
      <dgm:prSet presAssocID="{FE6B4ACC-443A-4C8F-9D08-7B912B459EF4}" presName="rootConnector" presStyleLbl="node3" presStyleIdx="11" presStyleCnt="12"/>
      <dgm:spPr/>
    </dgm:pt>
    <dgm:pt modelId="{CD3D54D5-FCCE-4961-9736-B2D5FE0F5B4F}" type="pres">
      <dgm:prSet presAssocID="{FE6B4ACC-443A-4C8F-9D08-7B912B459EF4}" presName="hierChild4" presStyleCnt="0"/>
      <dgm:spPr/>
    </dgm:pt>
    <dgm:pt modelId="{192B67DB-D04D-4F45-B39A-82689B234816}" type="pres">
      <dgm:prSet presAssocID="{FE6B4ACC-443A-4C8F-9D08-7B912B459EF4}" presName="hierChild5" presStyleCnt="0"/>
      <dgm:spPr/>
    </dgm:pt>
    <dgm:pt modelId="{2CB655D9-242C-4208-B6CF-175F69B6EF5C}" type="pres">
      <dgm:prSet presAssocID="{287678AB-329D-46B9-A2E4-8EBB8CE4A490}" presName="hierChild5" presStyleCnt="0"/>
      <dgm:spPr/>
    </dgm:pt>
    <dgm:pt modelId="{3FAC35F1-D9CF-4BF9-9767-BB7EE82E6363}" type="pres">
      <dgm:prSet presAssocID="{B26D7620-F88E-4731-A41F-E1EAF13CC406}" presName="hierChild3" presStyleCnt="0"/>
      <dgm:spPr/>
    </dgm:pt>
  </dgm:ptLst>
  <dgm:cxnLst>
    <dgm:cxn modelId="{4C3BDC00-79CF-4EC5-ADE7-7581B01AA65C}" type="presOf" srcId="{EECDA09E-7033-4C93-B9DE-350FA0453D45}" destId="{16D3EB42-66DB-49A3-8995-6362BEB66E96}" srcOrd="1" destOrd="0" presId="urn:microsoft.com/office/officeart/2005/8/layout/orgChart1"/>
    <dgm:cxn modelId="{DF7CD603-BE7E-47E5-88AF-4C328F6C4BDE}" type="presOf" srcId="{B26D7620-F88E-4731-A41F-E1EAF13CC406}" destId="{D96695FB-F3E2-4589-B51B-248BD3829854}" srcOrd="0" destOrd="0" presId="urn:microsoft.com/office/officeart/2005/8/layout/orgChart1"/>
    <dgm:cxn modelId="{493FCB05-EAA0-44A7-8EC9-E174896EAE58}" srcId="{B26D7620-F88E-4731-A41F-E1EAF13CC406}" destId="{287678AB-329D-46B9-A2E4-8EBB8CE4A490}" srcOrd="2" destOrd="0" parTransId="{284E7892-7DA2-4055-AA7A-BAC685F623C3}" sibTransId="{C474EF4B-E04C-4A4D-A850-B9CFE2E3BDB3}"/>
    <dgm:cxn modelId="{02880D06-100E-4DC2-AD39-A7C4A3ADE711}" type="presOf" srcId="{B0592D9E-A560-4D32-AAE3-F37AE3100A4B}" destId="{254D1E16-C280-41D7-8AE3-C749F59051E5}" srcOrd="1" destOrd="0" presId="urn:microsoft.com/office/officeart/2005/8/layout/orgChart1"/>
    <dgm:cxn modelId="{ABD4E00B-61BC-4783-BD9D-7B779B4A4A1A}" type="presOf" srcId="{2F584D8D-F73C-4D98-85FA-D5BD1F06638E}" destId="{AB11808F-D16F-41F2-AC70-6BD49633A7D5}" srcOrd="0" destOrd="0" presId="urn:microsoft.com/office/officeart/2005/8/layout/orgChart1"/>
    <dgm:cxn modelId="{257BEC0C-CCF6-4FB3-AEB4-36425442CC58}" type="presOf" srcId="{FE6B4ACC-443A-4C8F-9D08-7B912B459EF4}" destId="{02B0B0F2-4289-4D69-B4F4-DE29EBF48B83}" srcOrd="1" destOrd="0" presId="urn:microsoft.com/office/officeart/2005/8/layout/orgChart1"/>
    <dgm:cxn modelId="{0A403E0F-60EC-459D-8E46-E0F1DA87792A}" type="presOf" srcId="{9FBC23F7-C2F1-4879-8F2E-679348B33687}" destId="{1CBFE220-EC64-4455-A1E9-FD5790B170DB}" srcOrd="1" destOrd="0" presId="urn:microsoft.com/office/officeart/2005/8/layout/orgChart1"/>
    <dgm:cxn modelId="{E390D412-157D-42E5-A504-A469A9861F29}" type="presOf" srcId="{284E7892-7DA2-4055-AA7A-BAC685F623C3}" destId="{0F1AF918-EEC1-47BB-BC26-94DCF0D9178B}" srcOrd="0" destOrd="0" presId="urn:microsoft.com/office/officeart/2005/8/layout/orgChart1"/>
    <dgm:cxn modelId="{2B89D614-4ADE-4F9F-B034-302B5724781E}" srcId="{574E7344-7CDC-4748-A0C0-7BD6DFED767B}" destId="{F61F1F37-0C0A-4410-8250-40221073A77F}" srcOrd="0" destOrd="0" parTransId="{BD374C68-52D6-43CA-8F54-C54214BF5512}" sibTransId="{A46A37D5-9960-4107-A9EA-A6ABC4CAA595}"/>
    <dgm:cxn modelId="{69366B1B-ED5A-44EC-8183-B59B3C6B8C87}" type="presOf" srcId="{CC85777A-8B89-40D3-991A-12AF317A852E}" destId="{16BD25AD-379B-4E8D-8FC4-16F5D8D66D1B}" srcOrd="0" destOrd="0" presId="urn:microsoft.com/office/officeart/2005/8/layout/orgChart1"/>
    <dgm:cxn modelId="{138D511E-1123-497B-AD1C-068A3B82BCAB}" srcId="{B26D7620-F88E-4731-A41F-E1EAF13CC406}" destId="{574E7344-7CDC-4748-A0C0-7BD6DFED767B}" srcOrd="1" destOrd="0" parTransId="{1F04EDEB-F08D-409C-8DD0-C9D2BDC1EC68}" sibTransId="{E2D10FC2-8332-4166-82F1-1E00C9E8133B}"/>
    <dgm:cxn modelId="{D4C9BB21-1C50-4C95-A0E2-6A156EDA86F7}" type="presOf" srcId="{EECDA09E-7033-4C93-B9DE-350FA0453D45}" destId="{20687B25-EC25-4577-A91D-4CB0129C55F1}" srcOrd="0" destOrd="0" presId="urn:microsoft.com/office/officeart/2005/8/layout/orgChart1"/>
    <dgm:cxn modelId="{D4166925-4A63-4805-8AAF-E702738F788F}" srcId="{574E7344-7CDC-4748-A0C0-7BD6DFED767B}" destId="{0BAEC402-4142-4B5A-82F3-799C229A9ADB}" srcOrd="3" destOrd="0" parTransId="{9ACB7A8D-0BF5-4746-B6F1-5BA94EE725EB}" sibTransId="{0E4D9A23-710C-425C-BD34-091F22C9C701}"/>
    <dgm:cxn modelId="{E4618325-7B64-470B-9D18-0EA38FC37C08}" type="presOf" srcId="{574E7344-7CDC-4748-A0C0-7BD6DFED767B}" destId="{247D4487-1DAC-4CF8-95A6-9876731F2F61}" srcOrd="1" destOrd="0" presId="urn:microsoft.com/office/officeart/2005/8/layout/orgChart1"/>
    <dgm:cxn modelId="{2F52ED25-7343-4980-A18F-2D85CD8657CF}" type="presOf" srcId="{82F49E62-5071-48FA-86AF-C89F5188E395}" destId="{13195E2B-C1E1-44A3-8E83-3E7C1234E690}" srcOrd="0" destOrd="0" presId="urn:microsoft.com/office/officeart/2005/8/layout/orgChart1"/>
    <dgm:cxn modelId="{64E4092A-4902-46F3-8363-CE4FA3CBC148}" type="presOf" srcId="{CD51BEA6-F6CA-4030-9B51-A5A6F72363C0}" destId="{976A0175-A177-4688-9360-92E28E44308D}" srcOrd="0" destOrd="0" presId="urn:microsoft.com/office/officeart/2005/8/layout/orgChart1"/>
    <dgm:cxn modelId="{CBC51931-3FF7-40DB-B287-EA74A125068B}" type="presOf" srcId="{E8CA73EF-646C-4986-9FAB-E356AAD2099E}" destId="{38ECEA60-71FB-4426-899C-53CA9A26A453}" srcOrd="1" destOrd="0" presId="urn:microsoft.com/office/officeart/2005/8/layout/orgChart1"/>
    <dgm:cxn modelId="{4166A734-C5F6-462A-B6BD-5F3CB367F6F9}" type="presOf" srcId="{B8B80340-4663-479E-8F25-37716BEEC74B}" destId="{DE4E1323-4F34-472A-BE09-7CBEFD3980C5}" srcOrd="1" destOrd="0" presId="urn:microsoft.com/office/officeart/2005/8/layout/orgChart1"/>
    <dgm:cxn modelId="{60E0BC37-83DE-4B9D-B4FF-89BB0DB95D26}" type="presOf" srcId="{F61F1F37-0C0A-4410-8250-40221073A77F}" destId="{17D3D125-CC08-4FC4-B348-82F4CFBD1011}" srcOrd="0" destOrd="0" presId="urn:microsoft.com/office/officeart/2005/8/layout/orgChart1"/>
    <dgm:cxn modelId="{136B1739-1C24-42C1-85D1-40CDA4D517ED}" type="presOf" srcId="{B8B80340-4663-479E-8F25-37716BEEC74B}" destId="{B71BDB33-F86C-40F3-9F96-962174557915}" srcOrd="0" destOrd="0" presId="urn:microsoft.com/office/officeart/2005/8/layout/orgChart1"/>
    <dgm:cxn modelId="{EFE58F3C-C3EF-4882-BE86-BD0E610C1513}" type="presOf" srcId="{4F64AF22-F093-451F-84D8-4C46066F4569}" destId="{E9ACBCFC-86DB-44A3-A40C-9DA248D9FD8D}" srcOrd="0" destOrd="0" presId="urn:microsoft.com/office/officeart/2005/8/layout/orgChart1"/>
    <dgm:cxn modelId="{C23BCE45-BDDF-43A0-A08C-1B2880F4D300}" type="presOf" srcId="{39C50E66-B8F8-4B24-B75A-90A84DD2FA69}" destId="{6231BFC3-188D-401A-BE31-DB34D82686FC}" srcOrd="0" destOrd="0" presId="urn:microsoft.com/office/officeart/2005/8/layout/orgChart1"/>
    <dgm:cxn modelId="{DC87B349-E980-4476-BCB1-DFEB5FE67A3F}" type="presOf" srcId="{A8B97085-1738-4D8B-A5B2-37024FB8D20C}" destId="{06CBD884-D9B1-48E6-AC74-9001301529DB}" srcOrd="0" destOrd="0" presId="urn:microsoft.com/office/officeart/2005/8/layout/orgChart1"/>
    <dgm:cxn modelId="{2F55F54C-2D55-43E3-B476-76449ADE8C62}" type="presOf" srcId="{25B4D6FB-2ED3-4251-9D7D-AB7079F1E041}" destId="{B1AB3867-C6D7-42C4-95A1-9F9273CF373B}" srcOrd="1" destOrd="0" presId="urn:microsoft.com/office/officeart/2005/8/layout/orgChart1"/>
    <dgm:cxn modelId="{9C773751-344E-4DB4-8B42-20695A02FD4A}" type="presOf" srcId="{743813DE-F39C-4BFB-B7C0-46A9A590F71A}" destId="{65C20ED6-21C7-48AB-B512-D7BE56D74A11}" srcOrd="1" destOrd="0" presId="urn:microsoft.com/office/officeart/2005/8/layout/orgChart1"/>
    <dgm:cxn modelId="{62A61A53-E965-4623-93F7-8077B950D1A6}" srcId="{287678AB-329D-46B9-A2E4-8EBB8CE4A490}" destId="{FE6B4ACC-443A-4C8F-9D08-7B912B459EF4}" srcOrd="5" destOrd="0" parTransId="{2F584D8D-F73C-4D98-85FA-D5BD1F06638E}" sibTransId="{5EA78758-0FCF-449C-B90C-7A6B520E3905}"/>
    <dgm:cxn modelId="{5CE5D156-6354-4D5B-AB2F-E49E7C4EDE86}" srcId="{574E7344-7CDC-4748-A0C0-7BD6DFED767B}" destId="{25B4D6FB-2ED3-4251-9D7D-AB7079F1E041}" srcOrd="1" destOrd="0" parTransId="{CC85777A-8B89-40D3-991A-12AF317A852E}" sibTransId="{24F7C866-43DF-4895-9D19-2E24F96EDA3C}"/>
    <dgm:cxn modelId="{F66F6B5B-F7F0-45C0-B864-AF47AD15B95A}" srcId="{287678AB-329D-46B9-A2E4-8EBB8CE4A490}" destId="{4F64AF22-F093-451F-84D8-4C46066F4569}" srcOrd="2" destOrd="0" parTransId="{45CAF0FF-2CA4-4849-9BA1-DF75C581DE2C}" sibTransId="{4586F093-86E0-4604-821E-EE020B1D4203}"/>
    <dgm:cxn modelId="{68429B60-F7C9-4080-AACA-1E00249838F0}" srcId="{287678AB-329D-46B9-A2E4-8EBB8CE4A490}" destId="{A4EAE2DE-2506-4768-A6A2-91B8C825F5CF}" srcOrd="3" destOrd="0" parTransId="{330E9718-E0DC-4359-B83C-291545D0E932}" sibTransId="{2699C16F-8B6C-438E-AFCB-F06D7544A6FF}"/>
    <dgm:cxn modelId="{E81F8766-5384-4428-8688-5E8B12FB0E57}" type="presOf" srcId="{0BAEC402-4142-4B5A-82F3-799C229A9ADB}" destId="{49C43594-B45D-4315-B79C-0EAB1EE28384}" srcOrd="0" destOrd="0" presId="urn:microsoft.com/office/officeart/2005/8/layout/orgChart1"/>
    <dgm:cxn modelId="{0DE0F068-3008-4E24-9153-EE6F3736B3B2}" srcId="{B8B80340-4663-479E-8F25-37716BEEC74B}" destId="{82F49E62-5071-48FA-86AF-C89F5188E395}" srcOrd="1" destOrd="0" parTransId="{A8B97085-1738-4D8B-A5B2-37024FB8D20C}" sibTransId="{04258849-1D47-4B18-BE32-F022E4A1CC91}"/>
    <dgm:cxn modelId="{08FDCA6F-57DF-42A9-A38D-4A5FDC2F2210}" type="presOf" srcId="{FE6B4ACC-443A-4C8F-9D08-7B912B459EF4}" destId="{0EAE9ECB-FCC2-4BBA-A863-E4CF30544061}" srcOrd="0" destOrd="0" presId="urn:microsoft.com/office/officeart/2005/8/layout/orgChart1"/>
    <dgm:cxn modelId="{D25CFA77-F662-4336-8C01-6365EFFB8BE6}" type="presOf" srcId="{A4EAE2DE-2506-4768-A6A2-91B8C825F5CF}" destId="{43E4F6A9-4B18-4F69-98A3-61D40DB0456B}" srcOrd="0" destOrd="0" presId="urn:microsoft.com/office/officeart/2005/8/layout/orgChart1"/>
    <dgm:cxn modelId="{92490278-B526-4302-8B8A-A5395EAEA967}" type="presOf" srcId="{82F49E62-5071-48FA-86AF-C89F5188E395}" destId="{660FF5D7-96D8-4CAD-B084-1AC2D8297602}" srcOrd="1" destOrd="0" presId="urn:microsoft.com/office/officeart/2005/8/layout/orgChart1"/>
    <dgm:cxn modelId="{4323EB7B-51A8-4BC2-84FF-CFBA40257CE4}" type="presOf" srcId="{45CAF0FF-2CA4-4849-9BA1-DF75C581DE2C}" destId="{B3CA6F71-84EE-4870-800C-4AC994C74A83}" srcOrd="0" destOrd="0" presId="urn:microsoft.com/office/officeart/2005/8/layout/orgChart1"/>
    <dgm:cxn modelId="{9F8F057D-06BA-4108-ACCF-F07382261B96}" srcId="{574E7344-7CDC-4748-A0C0-7BD6DFED767B}" destId="{9FBC23F7-C2F1-4879-8F2E-679348B33687}" srcOrd="2" destOrd="0" parTransId="{CD51BEA6-F6CA-4030-9B51-A5A6F72363C0}" sibTransId="{0F6778E6-986C-4E88-863C-FBFE936F42E5}"/>
    <dgm:cxn modelId="{668BBA7E-8752-4E3E-B6EE-B30A146EE467}" type="presOf" srcId="{287678AB-329D-46B9-A2E4-8EBB8CE4A490}" destId="{82F6D40C-8415-47FC-8E68-1888672B9F87}" srcOrd="1" destOrd="0" presId="urn:microsoft.com/office/officeart/2005/8/layout/orgChart1"/>
    <dgm:cxn modelId="{FB1BEC82-BA56-4A48-89DD-ACECEBC438CB}" type="presOf" srcId="{E8CA73EF-646C-4986-9FAB-E356AAD2099E}" destId="{26E9A1BB-DCE6-4C82-9289-130938F77332}" srcOrd="0" destOrd="0" presId="urn:microsoft.com/office/officeart/2005/8/layout/orgChart1"/>
    <dgm:cxn modelId="{BD4F1085-40B9-4B33-B833-3A03140C5BE7}" type="presOf" srcId="{A9AE1566-644B-4D07-A819-7433530D4808}" destId="{B1A83D0E-AC5B-44DC-ABEC-F0D3B299F176}" srcOrd="0" destOrd="0" presId="urn:microsoft.com/office/officeart/2005/8/layout/orgChart1"/>
    <dgm:cxn modelId="{F9F57485-ECC8-4D48-B5AF-0693861BA9E7}" srcId="{B8B80340-4663-479E-8F25-37716BEEC74B}" destId="{EECDA09E-7033-4C93-B9DE-350FA0453D45}" srcOrd="0" destOrd="0" parTransId="{A9AE1566-644B-4D07-A819-7433530D4808}" sibTransId="{52FA8D88-67A4-47D0-9031-396E83A7EE5C}"/>
    <dgm:cxn modelId="{F46FFD8C-9712-4DE7-BDEA-023A4460400A}" type="presOf" srcId="{9ACB7A8D-0BF5-4746-B6F1-5BA94EE725EB}" destId="{3269D115-6DEB-4A1A-8E66-A38D22A69BDC}" srcOrd="0" destOrd="0" presId="urn:microsoft.com/office/officeart/2005/8/layout/orgChart1"/>
    <dgm:cxn modelId="{A12B7395-58B0-411F-9956-9043EE1ED6BE}" type="presOf" srcId="{BD374C68-52D6-43CA-8F54-C54214BF5512}" destId="{8008C106-009F-497C-B2BB-9D66E91EDD1A}" srcOrd="0" destOrd="0" presId="urn:microsoft.com/office/officeart/2005/8/layout/orgChart1"/>
    <dgm:cxn modelId="{09709D96-98F7-47D5-AE7E-77984F45BC1A}" type="presOf" srcId="{677C2F0A-B5A0-4F3F-97B3-40F39D995AB7}" destId="{EE075BD9-8B32-4BEF-9E93-47F8E7737E61}" srcOrd="0" destOrd="0" presId="urn:microsoft.com/office/officeart/2005/8/layout/orgChart1"/>
    <dgm:cxn modelId="{44E00B97-F568-49BE-9F37-D6A1457D711F}" type="presOf" srcId="{4F64AF22-F093-451F-84D8-4C46066F4569}" destId="{892C9DAA-D2B1-4793-9723-6A068B24D8F2}" srcOrd="1" destOrd="0" presId="urn:microsoft.com/office/officeart/2005/8/layout/orgChart1"/>
    <dgm:cxn modelId="{8073209D-623B-476D-A56C-1DC47C8E6890}" type="presOf" srcId="{B0592D9E-A560-4D32-AAE3-F37AE3100A4B}" destId="{1BB26EB3-6A70-4D2D-B089-EA498BC5AF23}" srcOrd="0" destOrd="0" presId="urn:microsoft.com/office/officeart/2005/8/layout/orgChart1"/>
    <dgm:cxn modelId="{FE8DC0A7-95E5-4AB2-802B-07A4A585CBD5}" type="presOf" srcId="{B26D7620-F88E-4731-A41F-E1EAF13CC406}" destId="{2ED5E7ED-A639-44BD-A0A7-457C718B0FAD}" srcOrd="1" destOrd="0" presId="urn:microsoft.com/office/officeart/2005/8/layout/orgChart1"/>
    <dgm:cxn modelId="{7CA241A9-AF09-4BE0-8D25-C697D703CBDB}" type="presOf" srcId="{330E9718-E0DC-4359-B83C-291545D0E932}" destId="{15F5B950-C1C4-4C36-976C-A6EDFEF3D7A0}" srcOrd="0" destOrd="0" presId="urn:microsoft.com/office/officeart/2005/8/layout/orgChart1"/>
    <dgm:cxn modelId="{CD0413AC-D677-4D4B-A54A-F55C98884F73}" type="presOf" srcId="{1F04EDEB-F08D-409C-8DD0-C9D2BDC1EC68}" destId="{3323304E-5A18-49D7-ABA5-66EEE3FB08F0}" srcOrd="0" destOrd="0" presId="urn:microsoft.com/office/officeart/2005/8/layout/orgChart1"/>
    <dgm:cxn modelId="{6E6BCEAD-EA80-483E-9C17-A656A13018E9}" type="presOf" srcId="{574E7344-7CDC-4748-A0C0-7BD6DFED767B}" destId="{E5CB6B5B-D1A0-47B9-ACE1-0C194E2F356C}" srcOrd="0" destOrd="0" presId="urn:microsoft.com/office/officeart/2005/8/layout/orgChart1"/>
    <dgm:cxn modelId="{6B32D6AE-4CF4-4C23-86CD-A2F307AF1D46}" type="presOf" srcId="{0BAEC402-4142-4B5A-82F3-799C229A9ADB}" destId="{893D15BB-5ADD-43D4-B878-815111C26CEB}" srcOrd="1" destOrd="0" presId="urn:microsoft.com/office/officeart/2005/8/layout/orgChart1"/>
    <dgm:cxn modelId="{CABF44B8-CB57-4BE8-8863-6626AC41CA14}" type="presOf" srcId="{F61F1F37-0C0A-4410-8250-40221073A77F}" destId="{1C2300D0-ED89-4AC8-A1C2-FD2B5C894B42}" srcOrd="1" destOrd="0" presId="urn:microsoft.com/office/officeart/2005/8/layout/orgChart1"/>
    <dgm:cxn modelId="{156E97C7-6FB5-4754-8EBC-357ECED5A8E6}" type="presOf" srcId="{8E544018-6FA7-48DC-81BC-A62AED07888E}" destId="{40D86FE8-435E-4FAE-B455-E4A7898BB74B}" srcOrd="0" destOrd="0" presId="urn:microsoft.com/office/officeart/2005/8/layout/orgChart1"/>
    <dgm:cxn modelId="{3C14AAD0-5BB6-46E3-85C8-9A01637949BF}" type="presOf" srcId="{A4EAE2DE-2506-4768-A6A2-91B8C825F5CF}" destId="{78FF5CF5-4C10-470E-96BA-BE563B9106EA}" srcOrd="1" destOrd="0" presId="urn:microsoft.com/office/officeart/2005/8/layout/orgChart1"/>
    <dgm:cxn modelId="{86EAA0D9-B475-4AC2-87CB-5EE33124670D}" srcId="{23051D7A-065E-48BE-8E42-2BD661869309}" destId="{B26D7620-F88E-4731-A41F-E1EAF13CC406}" srcOrd="0" destOrd="0" parTransId="{7F1D966C-9684-4168-B6EF-C8E66EB80790}" sibTransId="{52308B19-4FD0-482D-941C-ADAF3688257D}"/>
    <dgm:cxn modelId="{538592DC-8BF9-4742-B99A-1C316D21F40D}" srcId="{287678AB-329D-46B9-A2E4-8EBB8CE4A490}" destId="{B0592D9E-A560-4D32-AAE3-F37AE3100A4B}" srcOrd="0" destOrd="0" parTransId="{0B1852D0-C49A-4EC3-8B81-C6F959D1E54D}" sibTransId="{2E95E62E-F081-437D-A30D-6B5009613DC7}"/>
    <dgm:cxn modelId="{EB2048DF-24DD-4511-9BD2-0E45029BBAF2}" srcId="{B26D7620-F88E-4731-A41F-E1EAF13CC406}" destId="{B8B80340-4663-479E-8F25-37716BEEC74B}" srcOrd="0" destOrd="0" parTransId="{39C50E66-B8F8-4B24-B75A-90A84DD2FA69}" sibTransId="{5BD4DE1D-2256-44EB-A062-B9D34CBA741D}"/>
    <dgm:cxn modelId="{0EE1D2DF-675A-4E5A-9E37-551B75D06FE8}" type="presOf" srcId="{9FBC23F7-C2F1-4879-8F2E-679348B33687}" destId="{BE2BF002-4DA4-400A-8E0D-28E253B42617}" srcOrd="0" destOrd="0" presId="urn:microsoft.com/office/officeart/2005/8/layout/orgChart1"/>
    <dgm:cxn modelId="{CCB2D1E2-6AC9-4EA6-A724-EBF6AA90EF59}" type="presOf" srcId="{25B4D6FB-2ED3-4251-9D7D-AB7079F1E041}" destId="{F3BA181D-0257-4C7A-B9D0-6170EBF01B02}" srcOrd="0" destOrd="0" presId="urn:microsoft.com/office/officeart/2005/8/layout/orgChart1"/>
    <dgm:cxn modelId="{951367E3-36E9-4E72-B3A0-5FE8A6593219}" type="presOf" srcId="{23051D7A-065E-48BE-8E42-2BD661869309}" destId="{224398A6-4C2B-47F6-8C0C-CABB8E872A08}" srcOrd="0" destOrd="0" presId="urn:microsoft.com/office/officeart/2005/8/layout/orgChart1"/>
    <dgm:cxn modelId="{C7BCD4E3-19DF-4B94-88CC-40703DA8EAEC}" type="presOf" srcId="{0B1852D0-C49A-4EC3-8B81-C6F959D1E54D}" destId="{9F572764-D90F-49A3-91EC-2D2253A0637F}" srcOrd="0" destOrd="0" presId="urn:microsoft.com/office/officeart/2005/8/layout/orgChart1"/>
    <dgm:cxn modelId="{A76DC9ED-17C5-47A4-B52C-33B3468457BE}" srcId="{287678AB-329D-46B9-A2E4-8EBB8CE4A490}" destId="{E8CA73EF-646C-4986-9FAB-E356AAD2099E}" srcOrd="4" destOrd="0" parTransId="{677C2F0A-B5A0-4F3F-97B3-40F39D995AB7}" sibTransId="{D8BC2180-9D74-4493-B212-E377E0DD9BB3}"/>
    <dgm:cxn modelId="{AB659EF2-B504-4BCF-B267-4EF9C311D670}" type="presOf" srcId="{287678AB-329D-46B9-A2E4-8EBB8CE4A490}" destId="{5B1A9DBE-DD4B-4BAB-960D-24527EF2EFC1}" srcOrd="0" destOrd="0" presId="urn:microsoft.com/office/officeart/2005/8/layout/orgChart1"/>
    <dgm:cxn modelId="{9F8A78F4-E4F9-4069-BC0C-3108447BC588}" srcId="{287678AB-329D-46B9-A2E4-8EBB8CE4A490}" destId="{743813DE-F39C-4BFB-B7C0-46A9A590F71A}" srcOrd="1" destOrd="0" parTransId="{8E544018-6FA7-48DC-81BC-A62AED07888E}" sibTransId="{AC3A0C21-9EDD-4C70-8F63-AE40DE7FCFEF}"/>
    <dgm:cxn modelId="{69298CF6-8A82-4743-A459-4F6EF1F6E896}" type="presOf" srcId="{743813DE-F39C-4BFB-B7C0-46A9A590F71A}" destId="{8DB178B5-9E96-4894-A963-401A58516F5C}" srcOrd="0" destOrd="0" presId="urn:microsoft.com/office/officeart/2005/8/layout/orgChart1"/>
    <dgm:cxn modelId="{8578B381-6CB5-42F0-85DD-F4517C9288FA}" type="presParOf" srcId="{224398A6-4C2B-47F6-8C0C-CABB8E872A08}" destId="{63495320-BD9B-48A6-9CC2-DE1AAD1EDF08}" srcOrd="0" destOrd="0" presId="urn:microsoft.com/office/officeart/2005/8/layout/orgChart1"/>
    <dgm:cxn modelId="{90406D55-57E7-4F5B-BEE9-AEB5D82A11D9}" type="presParOf" srcId="{63495320-BD9B-48A6-9CC2-DE1AAD1EDF08}" destId="{CCE47850-2462-485E-AD39-69DA4937A109}" srcOrd="0" destOrd="0" presId="urn:microsoft.com/office/officeart/2005/8/layout/orgChart1"/>
    <dgm:cxn modelId="{DB26FA73-4949-4B5D-9B06-6DCCAAC8EB7E}" type="presParOf" srcId="{CCE47850-2462-485E-AD39-69DA4937A109}" destId="{D96695FB-F3E2-4589-B51B-248BD3829854}" srcOrd="0" destOrd="0" presId="urn:microsoft.com/office/officeart/2005/8/layout/orgChart1"/>
    <dgm:cxn modelId="{5032A103-313E-4D1B-AE6C-F433CCC1FAEE}" type="presParOf" srcId="{CCE47850-2462-485E-AD39-69DA4937A109}" destId="{2ED5E7ED-A639-44BD-A0A7-457C718B0FAD}" srcOrd="1" destOrd="0" presId="urn:microsoft.com/office/officeart/2005/8/layout/orgChart1"/>
    <dgm:cxn modelId="{8108220E-78DD-46C2-98D7-E8CCAED31820}" type="presParOf" srcId="{63495320-BD9B-48A6-9CC2-DE1AAD1EDF08}" destId="{209CC395-168B-402E-8600-86BEBA5B9CC7}" srcOrd="1" destOrd="0" presId="urn:microsoft.com/office/officeart/2005/8/layout/orgChart1"/>
    <dgm:cxn modelId="{F0708204-6B32-43CB-997D-3217F56BD509}" type="presParOf" srcId="{209CC395-168B-402E-8600-86BEBA5B9CC7}" destId="{6231BFC3-188D-401A-BE31-DB34D82686FC}" srcOrd="0" destOrd="0" presId="urn:microsoft.com/office/officeart/2005/8/layout/orgChart1"/>
    <dgm:cxn modelId="{FC2BC8DA-4312-4203-A49C-BA8252D76F58}" type="presParOf" srcId="{209CC395-168B-402E-8600-86BEBA5B9CC7}" destId="{D7A8637B-C25B-4E83-B605-388EE1DCEDFE}" srcOrd="1" destOrd="0" presId="urn:microsoft.com/office/officeart/2005/8/layout/orgChart1"/>
    <dgm:cxn modelId="{B71DA00F-66C4-4977-BCE8-8962C90D9A4B}" type="presParOf" srcId="{D7A8637B-C25B-4E83-B605-388EE1DCEDFE}" destId="{438EA8E8-1929-4E65-8991-94AD58AA1921}" srcOrd="0" destOrd="0" presId="urn:microsoft.com/office/officeart/2005/8/layout/orgChart1"/>
    <dgm:cxn modelId="{F37C8586-B93F-4567-BA7A-45F873843935}" type="presParOf" srcId="{438EA8E8-1929-4E65-8991-94AD58AA1921}" destId="{B71BDB33-F86C-40F3-9F96-962174557915}" srcOrd="0" destOrd="0" presId="urn:microsoft.com/office/officeart/2005/8/layout/orgChart1"/>
    <dgm:cxn modelId="{3C5382B9-A56D-482C-A01E-2C66810838A8}" type="presParOf" srcId="{438EA8E8-1929-4E65-8991-94AD58AA1921}" destId="{DE4E1323-4F34-472A-BE09-7CBEFD3980C5}" srcOrd="1" destOrd="0" presId="urn:microsoft.com/office/officeart/2005/8/layout/orgChart1"/>
    <dgm:cxn modelId="{F83C995A-A389-403E-A2F3-406639C543A6}" type="presParOf" srcId="{D7A8637B-C25B-4E83-B605-388EE1DCEDFE}" destId="{C0B23A77-8C32-4309-88E8-722015CB11C3}" srcOrd="1" destOrd="0" presId="urn:microsoft.com/office/officeart/2005/8/layout/orgChart1"/>
    <dgm:cxn modelId="{145ABB3D-4C9E-4215-BCE0-6E88F19D6687}" type="presParOf" srcId="{C0B23A77-8C32-4309-88E8-722015CB11C3}" destId="{B1A83D0E-AC5B-44DC-ABEC-F0D3B299F176}" srcOrd="0" destOrd="0" presId="urn:microsoft.com/office/officeart/2005/8/layout/orgChart1"/>
    <dgm:cxn modelId="{DA1ABA5C-0133-4F94-A7FC-1E88C2E38DC1}" type="presParOf" srcId="{C0B23A77-8C32-4309-88E8-722015CB11C3}" destId="{4D1523CB-5524-46EB-B3DB-B92AC70BBB24}" srcOrd="1" destOrd="0" presId="urn:microsoft.com/office/officeart/2005/8/layout/orgChart1"/>
    <dgm:cxn modelId="{A5FA6941-27C8-47AC-B6CE-06D2B2D4D0BD}" type="presParOf" srcId="{4D1523CB-5524-46EB-B3DB-B92AC70BBB24}" destId="{BBF58002-69A1-4E1C-8931-026C61F622F8}" srcOrd="0" destOrd="0" presId="urn:microsoft.com/office/officeart/2005/8/layout/orgChart1"/>
    <dgm:cxn modelId="{FEB3C40C-67BB-4AEA-B409-1E91F94E3F71}" type="presParOf" srcId="{BBF58002-69A1-4E1C-8931-026C61F622F8}" destId="{20687B25-EC25-4577-A91D-4CB0129C55F1}" srcOrd="0" destOrd="0" presId="urn:microsoft.com/office/officeart/2005/8/layout/orgChart1"/>
    <dgm:cxn modelId="{44535A13-D907-48FC-A54D-08344BBC15B8}" type="presParOf" srcId="{BBF58002-69A1-4E1C-8931-026C61F622F8}" destId="{16D3EB42-66DB-49A3-8995-6362BEB66E96}" srcOrd="1" destOrd="0" presId="urn:microsoft.com/office/officeart/2005/8/layout/orgChart1"/>
    <dgm:cxn modelId="{12E5CB0C-93EC-46C6-8253-39A6BFA75FC1}" type="presParOf" srcId="{4D1523CB-5524-46EB-B3DB-B92AC70BBB24}" destId="{66C05FE2-4220-4375-83B0-AF26C87C257A}" srcOrd="1" destOrd="0" presId="urn:microsoft.com/office/officeart/2005/8/layout/orgChart1"/>
    <dgm:cxn modelId="{E7E3142B-A602-43B2-AB68-C655E7DAE87C}" type="presParOf" srcId="{4D1523CB-5524-46EB-B3DB-B92AC70BBB24}" destId="{946FB13D-01D6-465A-B6D2-0B69C11DFCE6}" srcOrd="2" destOrd="0" presId="urn:microsoft.com/office/officeart/2005/8/layout/orgChart1"/>
    <dgm:cxn modelId="{8FF1363B-51A0-4EDC-A07D-17FD1DB4F80C}" type="presParOf" srcId="{C0B23A77-8C32-4309-88E8-722015CB11C3}" destId="{06CBD884-D9B1-48E6-AC74-9001301529DB}" srcOrd="2" destOrd="0" presId="urn:microsoft.com/office/officeart/2005/8/layout/orgChart1"/>
    <dgm:cxn modelId="{3852F433-7841-4696-B572-60D3C8736A9A}" type="presParOf" srcId="{C0B23A77-8C32-4309-88E8-722015CB11C3}" destId="{FFB2928E-99A4-4170-98B2-6B6E06F39533}" srcOrd="3" destOrd="0" presId="urn:microsoft.com/office/officeart/2005/8/layout/orgChart1"/>
    <dgm:cxn modelId="{58C64BA8-E4D3-46B5-8052-A3C9D80FDB10}" type="presParOf" srcId="{FFB2928E-99A4-4170-98B2-6B6E06F39533}" destId="{B50193A5-90CD-409C-B49D-351547D18D79}" srcOrd="0" destOrd="0" presId="urn:microsoft.com/office/officeart/2005/8/layout/orgChart1"/>
    <dgm:cxn modelId="{851E7835-3CDA-4248-A290-60459B8BA767}" type="presParOf" srcId="{B50193A5-90CD-409C-B49D-351547D18D79}" destId="{13195E2B-C1E1-44A3-8E83-3E7C1234E690}" srcOrd="0" destOrd="0" presId="urn:microsoft.com/office/officeart/2005/8/layout/orgChart1"/>
    <dgm:cxn modelId="{A81C87BD-39AA-443A-8E04-2F308E7C1957}" type="presParOf" srcId="{B50193A5-90CD-409C-B49D-351547D18D79}" destId="{660FF5D7-96D8-4CAD-B084-1AC2D8297602}" srcOrd="1" destOrd="0" presId="urn:microsoft.com/office/officeart/2005/8/layout/orgChart1"/>
    <dgm:cxn modelId="{C9E652C7-A137-4920-A250-D160B960047C}" type="presParOf" srcId="{FFB2928E-99A4-4170-98B2-6B6E06F39533}" destId="{498AD47F-547C-4F29-94E6-516032C51262}" srcOrd="1" destOrd="0" presId="urn:microsoft.com/office/officeart/2005/8/layout/orgChart1"/>
    <dgm:cxn modelId="{58268A4E-A04B-4D4C-9FC2-156C353EA930}" type="presParOf" srcId="{FFB2928E-99A4-4170-98B2-6B6E06F39533}" destId="{AFC9BF77-4079-4FD8-AB3A-80075510B185}" srcOrd="2" destOrd="0" presId="urn:microsoft.com/office/officeart/2005/8/layout/orgChart1"/>
    <dgm:cxn modelId="{995ADA5C-D059-4E6F-AD28-8C057987FC73}" type="presParOf" srcId="{D7A8637B-C25B-4E83-B605-388EE1DCEDFE}" destId="{CA9AB6E5-A387-448B-A8F9-1BBCB282C64D}" srcOrd="2" destOrd="0" presId="urn:microsoft.com/office/officeart/2005/8/layout/orgChart1"/>
    <dgm:cxn modelId="{06FDCDFA-7328-41B2-87F9-069A66D5D663}" type="presParOf" srcId="{209CC395-168B-402E-8600-86BEBA5B9CC7}" destId="{3323304E-5A18-49D7-ABA5-66EEE3FB08F0}" srcOrd="2" destOrd="0" presId="urn:microsoft.com/office/officeart/2005/8/layout/orgChart1"/>
    <dgm:cxn modelId="{027994E2-1EAE-48FC-804B-3098578858DC}" type="presParOf" srcId="{209CC395-168B-402E-8600-86BEBA5B9CC7}" destId="{9978343A-C37D-4768-B0C7-CA3171210EF1}" srcOrd="3" destOrd="0" presId="urn:microsoft.com/office/officeart/2005/8/layout/orgChart1"/>
    <dgm:cxn modelId="{5DE20EFC-CE45-4B2A-831E-2C142CDFBAD4}" type="presParOf" srcId="{9978343A-C37D-4768-B0C7-CA3171210EF1}" destId="{2F792431-71E7-462B-A0D6-922095A4B83E}" srcOrd="0" destOrd="0" presId="urn:microsoft.com/office/officeart/2005/8/layout/orgChart1"/>
    <dgm:cxn modelId="{9D75F243-0C7D-4831-8F18-0DD0473C2E7E}" type="presParOf" srcId="{2F792431-71E7-462B-A0D6-922095A4B83E}" destId="{E5CB6B5B-D1A0-47B9-ACE1-0C194E2F356C}" srcOrd="0" destOrd="0" presId="urn:microsoft.com/office/officeart/2005/8/layout/orgChart1"/>
    <dgm:cxn modelId="{6C4803EF-4373-489E-B8AA-B6CDCD21BE00}" type="presParOf" srcId="{2F792431-71E7-462B-A0D6-922095A4B83E}" destId="{247D4487-1DAC-4CF8-95A6-9876731F2F61}" srcOrd="1" destOrd="0" presId="urn:microsoft.com/office/officeart/2005/8/layout/orgChart1"/>
    <dgm:cxn modelId="{80FB1228-5551-4CD8-B44A-D7F052E2A535}" type="presParOf" srcId="{9978343A-C37D-4768-B0C7-CA3171210EF1}" destId="{23DAC695-EF7B-4657-8F9D-3BF7EC29E547}" srcOrd="1" destOrd="0" presId="urn:microsoft.com/office/officeart/2005/8/layout/orgChart1"/>
    <dgm:cxn modelId="{2B1333CE-CE27-4E17-87FA-50FDB78A2C62}" type="presParOf" srcId="{23DAC695-EF7B-4657-8F9D-3BF7EC29E547}" destId="{8008C106-009F-497C-B2BB-9D66E91EDD1A}" srcOrd="0" destOrd="0" presId="urn:microsoft.com/office/officeart/2005/8/layout/orgChart1"/>
    <dgm:cxn modelId="{5EF8CFB2-A393-4397-ABBA-3D62FD91E5F9}" type="presParOf" srcId="{23DAC695-EF7B-4657-8F9D-3BF7EC29E547}" destId="{B58D0EE8-0950-4D0A-B5D9-306DD999EBD6}" srcOrd="1" destOrd="0" presId="urn:microsoft.com/office/officeart/2005/8/layout/orgChart1"/>
    <dgm:cxn modelId="{BBD00FE9-6E8A-407C-9E72-38004B3CCF10}" type="presParOf" srcId="{B58D0EE8-0950-4D0A-B5D9-306DD999EBD6}" destId="{366D16F0-A0C7-4585-B871-17BE849CA1C6}" srcOrd="0" destOrd="0" presId="urn:microsoft.com/office/officeart/2005/8/layout/orgChart1"/>
    <dgm:cxn modelId="{60D16A62-1B99-4591-B277-503427D47ABA}" type="presParOf" srcId="{366D16F0-A0C7-4585-B871-17BE849CA1C6}" destId="{17D3D125-CC08-4FC4-B348-82F4CFBD1011}" srcOrd="0" destOrd="0" presId="urn:microsoft.com/office/officeart/2005/8/layout/orgChart1"/>
    <dgm:cxn modelId="{C2872D0D-3CD0-4AA8-A791-D56ACEBBCACC}" type="presParOf" srcId="{366D16F0-A0C7-4585-B871-17BE849CA1C6}" destId="{1C2300D0-ED89-4AC8-A1C2-FD2B5C894B42}" srcOrd="1" destOrd="0" presId="urn:microsoft.com/office/officeart/2005/8/layout/orgChart1"/>
    <dgm:cxn modelId="{EFB79EAE-AC04-48EF-8FB1-ECD7FF4703AF}" type="presParOf" srcId="{B58D0EE8-0950-4D0A-B5D9-306DD999EBD6}" destId="{33C82012-DFD5-4023-BDB0-38BA6DDA79F8}" srcOrd="1" destOrd="0" presId="urn:microsoft.com/office/officeart/2005/8/layout/orgChart1"/>
    <dgm:cxn modelId="{45D756E6-EEE9-4D48-B1EC-E31BB4B6AF85}" type="presParOf" srcId="{B58D0EE8-0950-4D0A-B5D9-306DD999EBD6}" destId="{579D4977-2822-4A39-B3C9-C28C2833315E}" srcOrd="2" destOrd="0" presId="urn:microsoft.com/office/officeart/2005/8/layout/orgChart1"/>
    <dgm:cxn modelId="{E780F4A7-DE55-418D-A17C-A65D4D9B6BF6}" type="presParOf" srcId="{23DAC695-EF7B-4657-8F9D-3BF7EC29E547}" destId="{16BD25AD-379B-4E8D-8FC4-16F5D8D66D1B}" srcOrd="2" destOrd="0" presId="urn:microsoft.com/office/officeart/2005/8/layout/orgChart1"/>
    <dgm:cxn modelId="{BF67B021-EEA4-49BF-B4A4-45F5AC62AB15}" type="presParOf" srcId="{23DAC695-EF7B-4657-8F9D-3BF7EC29E547}" destId="{51E22E4A-E226-4359-9420-DE4770721781}" srcOrd="3" destOrd="0" presId="urn:microsoft.com/office/officeart/2005/8/layout/orgChart1"/>
    <dgm:cxn modelId="{AB5CBC10-DA30-4E22-9FA5-9810920D7AF4}" type="presParOf" srcId="{51E22E4A-E226-4359-9420-DE4770721781}" destId="{0C1AFD5C-E242-4D36-AB53-990F7387A848}" srcOrd="0" destOrd="0" presId="urn:microsoft.com/office/officeart/2005/8/layout/orgChart1"/>
    <dgm:cxn modelId="{CCA9C7B1-367A-4DE1-ACD2-CA6510AC5571}" type="presParOf" srcId="{0C1AFD5C-E242-4D36-AB53-990F7387A848}" destId="{F3BA181D-0257-4C7A-B9D0-6170EBF01B02}" srcOrd="0" destOrd="0" presId="urn:microsoft.com/office/officeart/2005/8/layout/orgChart1"/>
    <dgm:cxn modelId="{BC254BB6-D154-4B4A-B921-60352CD36EBA}" type="presParOf" srcId="{0C1AFD5C-E242-4D36-AB53-990F7387A848}" destId="{B1AB3867-C6D7-42C4-95A1-9F9273CF373B}" srcOrd="1" destOrd="0" presId="urn:microsoft.com/office/officeart/2005/8/layout/orgChart1"/>
    <dgm:cxn modelId="{083A8C16-3F93-4761-AB04-98C7E938475D}" type="presParOf" srcId="{51E22E4A-E226-4359-9420-DE4770721781}" destId="{9BBD14C7-DCFF-44F7-A345-C96D43268209}" srcOrd="1" destOrd="0" presId="urn:microsoft.com/office/officeart/2005/8/layout/orgChart1"/>
    <dgm:cxn modelId="{A81A35E2-39DD-4D05-B0B0-B7F762839C97}" type="presParOf" srcId="{51E22E4A-E226-4359-9420-DE4770721781}" destId="{482B4150-C1EB-4D34-99CB-94144D115416}" srcOrd="2" destOrd="0" presId="urn:microsoft.com/office/officeart/2005/8/layout/orgChart1"/>
    <dgm:cxn modelId="{21E9F001-71DE-4461-A484-80919DF7A2B6}" type="presParOf" srcId="{23DAC695-EF7B-4657-8F9D-3BF7EC29E547}" destId="{976A0175-A177-4688-9360-92E28E44308D}" srcOrd="4" destOrd="0" presId="urn:microsoft.com/office/officeart/2005/8/layout/orgChart1"/>
    <dgm:cxn modelId="{9CC0792F-993D-4D39-B496-52E3772B8BAE}" type="presParOf" srcId="{23DAC695-EF7B-4657-8F9D-3BF7EC29E547}" destId="{6015262D-F4C2-4F33-BDCE-672D4C6FC1C9}" srcOrd="5" destOrd="0" presId="urn:microsoft.com/office/officeart/2005/8/layout/orgChart1"/>
    <dgm:cxn modelId="{E3D72077-AEF9-4677-8B8C-1CB8DA6A9726}" type="presParOf" srcId="{6015262D-F4C2-4F33-BDCE-672D4C6FC1C9}" destId="{5E833B92-7F01-464F-B915-380E29C6F1D5}" srcOrd="0" destOrd="0" presId="urn:microsoft.com/office/officeart/2005/8/layout/orgChart1"/>
    <dgm:cxn modelId="{434B1287-934D-46EB-BE2E-AA1A6267953D}" type="presParOf" srcId="{5E833B92-7F01-464F-B915-380E29C6F1D5}" destId="{BE2BF002-4DA4-400A-8E0D-28E253B42617}" srcOrd="0" destOrd="0" presId="urn:microsoft.com/office/officeart/2005/8/layout/orgChart1"/>
    <dgm:cxn modelId="{48B471B8-920A-44F8-8155-13012A4479C9}" type="presParOf" srcId="{5E833B92-7F01-464F-B915-380E29C6F1D5}" destId="{1CBFE220-EC64-4455-A1E9-FD5790B170DB}" srcOrd="1" destOrd="0" presId="urn:microsoft.com/office/officeart/2005/8/layout/orgChart1"/>
    <dgm:cxn modelId="{DAC6BA5C-9DA5-4BC9-8B7B-E2399694388B}" type="presParOf" srcId="{6015262D-F4C2-4F33-BDCE-672D4C6FC1C9}" destId="{B2F066EC-2947-4A81-8A2B-CEE7E3F27D96}" srcOrd="1" destOrd="0" presId="urn:microsoft.com/office/officeart/2005/8/layout/orgChart1"/>
    <dgm:cxn modelId="{1DB18995-0146-435B-93AB-21C48E1B5EE0}" type="presParOf" srcId="{6015262D-F4C2-4F33-BDCE-672D4C6FC1C9}" destId="{147C55DD-8D81-4AF6-9A5A-33FA52A49A84}" srcOrd="2" destOrd="0" presId="urn:microsoft.com/office/officeart/2005/8/layout/orgChart1"/>
    <dgm:cxn modelId="{6481B9F5-62F0-462A-A91B-B26850037AA2}" type="presParOf" srcId="{23DAC695-EF7B-4657-8F9D-3BF7EC29E547}" destId="{3269D115-6DEB-4A1A-8E66-A38D22A69BDC}" srcOrd="6" destOrd="0" presId="urn:microsoft.com/office/officeart/2005/8/layout/orgChart1"/>
    <dgm:cxn modelId="{B51B82FB-3380-4580-9B09-575A9391E592}" type="presParOf" srcId="{23DAC695-EF7B-4657-8F9D-3BF7EC29E547}" destId="{DBCF0D4A-A3F7-417A-BB61-4FAFEBA239A2}" srcOrd="7" destOrd="0" presId="urn:microsoft.com/office/officeart/2005/8/layout/orgChart1"/>
    <dgm:cxn modelId="{B4ABB4B5-E1A9-4F7C-BB44-E69C31AD35CF}" type="presParOf" srcId="{DBCF0D4A-A3F7-417A-BB61-4FAFEBA239A2}" destId="{18AB8627-F720-4BC5-AE98-9D9A44B82A9B}" srcOrd="0" destOrd="0" presId="urn:microsoft.com/office/officeart/2005/8/layout/orgChart1"/>
    <dgm:cxn modelId="{185FBB79-592B-45D2-BF37-329E818E8786}" type="presParOf" srcId="{18AB8627-F720-4BC5-AE98-9D9A44B82A9B}" destId="{49C43594-B45D-4315-B79C-0EAB1EE28384}" srcOrd="0" destOrd="0" presId="urn:microsoft.com/office/officeart/2005/8/layout/orgChart1"/>
    <dgm:cxn modelId="{F2A84A95-6D6A-4121-949F-FCE9FEF8DB8C}" type="presParOf" srcId="{18AB8627-F720-4BC5-AE98-9D9A44B82A9B}" destId="{893D15BB-5ADD-43D4-B878-815111C26CEB}" srcOrd="1" destOrd="0" presId="urn:microsoft.com/office/officeart/2005/8/layout/orgChart1"/>
    <dgm:cxn modelId="{9D417366-8A32-4A50-926D-6C22850218EC}" type="presParOf" srcId="{DBCF0D4A-A3F7-417A-BB61-4FAFEBA239A2}" destId="{C619AF50-DF89-43EB-B35C-AFABAF904559}" srcOrd="1" destOrd="0" presId="urn:microsoft.com/office/officeart/2005/8/layout/orgChart1"/>
    <dgm:cxn modelId="{BE100DF1-E4AB-49B4-BD98-E43E2AE806EA}" type="presParOf" srcId="{DBCF0D4A-A3F7-417A-BB61-4FAFEBA239A2}" destId="{98B99233-3DF3-49A9-89BC-9A8047DF14D3}" srcOrd="2" destOrd="0" presId="urn:microsoft.com/office/officeart/2005/8/layout/orgChart1"/>
    <dgm:cxn modelId="{132CC8AE-4CF8-48DE-8CB0-FAB4A697D6EA}" type="presParOf" srcId="{9978343A-C37D-4768-B0C7-CA3171210EF1}" destId="{3D5598B4-CE99-4E19-B349-1FE98DAFFCB8}" srcOrd="2" destOrd="0" presId="urn:microsoft.com/office/officeart/2005/8/layout/orgChart1"/>
    <dgm:cxn modelId="{C2BB53FC-98A2-4014-AAC7-E9AEA86AD103}" type="presParOf" srcId="{209CC395-168B-402E-8600-86BEBA5B9CC7}" destId="{0F1AF918-EEC1-47BB-BC26-94DCF0D9178B}" srcOrd="4" destOrd="0" presId="urn:microsoft.com/office/officeart/2005/8/layout/orgChart1"/>
    <dgm:cxn modelId="{5AC00958-430E-4F31-9404-2D3EA23DDFF3}" type="presParOf" srcId="{209CC395-168B-402E-8600-86BEBA5B9CC7}" destId="{641CB79E-0C5E-4C58-83E9-99F69E38E600}" srcOrd="5" destOrd="0" presId="urn:microsoft.com/office/officeart/2005/8/layout/orgChart1"/>
    <dgm:cxn modelId="{ED94CA5E-1CEB-49D2-8707-1E9FAC243184}" type="presParOf" srcId="{641CB79E-0C5E-4C58-83E9-99F69E38E600}" destId="{E79E67D1-59AA-456F-89AA-6474DA48D0BB}" srcOrd="0" destOrd="0" presId="urn:microsoft.com/office/officeart/2005/8/layout/orgChart1"/>
    <dgm:cxn modelId="{3D92A936-8AF8-41C8-B72D-472CC0C14D3A}" type="presParOf" srcId="{E79E67D1-59AA-456F-89AA-6474DA48D0BB}" destId="{5B1A9DBE-DD4B-4BAB-960D-24527EF2EFC1}" srcOrd="0" destOrd="0" presId="urn:microsoft.com/office/officeart/2005/8/layout/orgChart1"/>
    <dgm:cxn modelId="{E078D365-3CD0-4FBF-995E-C627331C8CB1}" type="presParOf" srcId="{E79E67D1-59AA-456F-89AA-6474DA48D0BB}" destId="{82F6D40C-8415-47FC-8E68-1888672B9F87}" srcOrd="1" destOrd="0" presId="urn:microsoft.com/office/officeart/2005/8/layout/orgChart1"/>
    <dgm:cxn modelId="{161978BA-C264-4BB6-97E0-4B5734B7096A}" type="presParOf" srcId="{641CB79E-0C5E-4C58-83E9-99F69E38E600}" destId="{4A04411F-F1E9-4A97-8048-B0836CA01835}" srcOrd="1" destOrd="0" presId="urn:microsoft.com/office/officeart/2005/8/layout/orgChart1"/>
    <dgm:cxn modelId="{8DFDECA1-DB24-437B-B77D-C72E736264CE}" type="presParOf" srcId="{4A04411F-F1E9-4A97-8048-B0836CA01835}" destId="{9F572764-D90F-49A3-91EC-2D2253A0637F}" srcOrd="0" destOrd="0" presId="urn:microsoft.com/office/officeart/2005/8/layout/orgChart1"/>
    <dgm:cxn modelId="{E92D431E-5076-4E33-8300-9EDA456A78C9}" type="presParOf" srcId="{4A04411F-F1E9-4A97-8048-B0836CA01835}" destId="{576DFC92-FF97-408C-B840-D3EFE19E547A}" srcOrd="1" destOrd="0" presId="urn:microsoft.com/office/officeart/2005/8/layout/orgChart1"/>
    <dgm:cxn modelId="{A0060A4C-4455-4965-935B-2087133C7813}" type="presParOf" srcId="{576DFC92-FF97-408C-B840-D3EFE19E547A}" destId="{70461B60-85DC-4C54-AEF1-A3D2DA2A1F75}" srcOrd="0" destOrd="0" presId="urn:microsoft.com/office/officeart/2005/8/layout/orgChart1"/>
    <dgm:cxn modelId="{9573AF06-A48E-448C-8B61-22B6122D8BC8}" type="presParOf" srcId="{70461B60-85DC-4C54-AEF1-A3D2DA2A1F75}" destId="{1BB26EB3-6A70-4D2D-B089-EA498BC5AF23}" srcOrd="0" destOrd="0" presId="urn:microsoft.com/office/officeart/2005/8/layout/orgChart1"/>
    <dgm:cxn modelId="{D1568A53-9828-464B-A204-C3B14C30AD19}" type="presParOf" srcId="{70461B60-85DC-4C54-AEF1-A3D2DA2A1F75}" destId="{254D1E16-C280-41D7-8AE3-C749F59051E5}" srcOrd="1" destOrd="0" presId="urn:microsoft.com/office/officeart/2005/8/layout/orgChart1"/>
    <dgm:cxn modelId="{02F39B36-C360-4B8D-9B1E-8DA450EDD80E}" type="presParOf" srcId="{576DFC92-FF97-408C-B840-D3EFE19E547A}" destId="{EF03E47D-B4E4-4F7A-81CB-D20EA1F78347}" srcOrd="1" destOrd="0" presId="urn:microsoft.com/office/officeart/2005/8/layout/orgChart1"/>
    <dgm:cxn modelId="{CCE8FC6D-B750-4268-BB9A-0B78DB1EDD6F}" type="presParOf" srcId="{576DFC92-FF97-408C-B840-D3EFE19E547A}" destId="{7B013D95-149E-4DF0-8987-69D456BEEE5B}" srcOrd="2" destOrd="0" presId="urn:microsoft.com/office/officeart/2005/8/layout/orgChart1"/>
    <dgm:cxn modelId="{C34AF42C-5788-4F9B-A3FF-8056329EF9B8}" type="presParOf" srcId="{4A04411F-F1E9-4A97-8048-B0836CA01835}" destId="{40D86FE8-435E-4FAE-B455-E4A7898BB74B}" srcOrd="2" destOrd="0" presId="urn:microsoft.com/office/officeart/2005/8/layout/orgChart1"/>
    <dgm:cxn modelId="{F31E036E-2979-4BAF-9E3A-768CEF79766E}" type="presParOf" srcId="{4A04411F-F1E9-4A97-8048-B0836CA01835}" destId="{FBF769B0-13AB-462D-AF57-DD99E37C91AB}" srcOrd="3" destOrd="0" presId="urn:microsoft.com/office/officeart/2005/8/layout/orgChart1"/>
    <dgm:cxn modelId="{5EBF388A-4F7E-4613-BC90-8B8B4CD66533}" type="presParOf" srcId="{FBF769B0-13AB-462D-AF57-DD99E37C91AB}" destId="{624A37ED-D210-47C8-808B-CAE3574F3CD3}" srcOrd="0" destOrd="0" presId="urn:microsoft.com/office/officeart/2005/8/layout/orgChart1"/>
    <dgm:cxn modelId="{1396A059-DB66-4018-B838-03573707B1CB}" type="presParOf" srcId="{624A37ED-D210-47C8-808B-CAE3574F3CD3}" destId="{8DB178B5-9E96-4894-A963-401A58516F5C}" srcOrd="0" destOrd="0" presId="urn:microsoft.com/office/officeart/2005/8/layout/orgChart1"/>
    <dgm:cxn modelId="{7F597517-07E0-42D3-AA6D-572A215E2C34}" type="presParOf" srcId="{624A37ED-D210-47C8-808B-CAE3574F3CD3}" destId="{65C20ED6-21C7-48AB-B512-D7BE56D74A11}" srcOrd="1" destOrd="0" presId="urn:microsoft.com/office/officeart/2005/8/layout/orgChart1"/>
    <dgm:cxn modelId="{B370D49D-C024-49AC-9AE2-C2E94450F60B}" type="presParOf" srcId="{FBF769B0-13AB-462D-AF57-DD99E37C91AB}" destId="{1E2702B7-F0B3-4E45-A60C-79C9E0513879}" srcOrd="1" destOrd="0" presId="urn:microsoft.com/office/officeart/2005/8/layout/orgChart1"/>
    <dgm:cxn modelId="{5EEF3386-AADC-4033-ACB9-00FAFFA2DAE3}" type="presParOf" srcId="{FBF769B0-13AB-462D-AF57-DD99E37C91AB}" destId="{8E2B2E48-F249-47FF-9B7B-8B1C9C572CFE}" srcOrd="2" destOrd="0" presId="urn:microsoft.com/office/officeart/2005/8/layout/orgChart1"/>
    <dgm:cxn modelId="{99007BFF-D01E-4BFE-BB1B-80D461993DE3}" type="presParOf" srcId="{4A04411F-F1E9-4A97-8048-B0836CA01835}" destId="{B3CA6F71-84EE-4870-800C-4AC994C74A83}" srcOrd="4" destOrd="0" presId="urn:microsoft.com/office/officeart/2005/8/layout/orgChart1"/>
    <dgm:cxn modelId="{B6D9F5E0-84A3-48FB-8B49-85F65E85D8D2}" type="presParOf" srcId="{4A04411F-F1E9-4A97-8048-B0836CA01835}" destId="{F09118F7-B5B7-45C4-BC20-EFE07702196A}" srcOrd="5" destOrd="0" presId="urn:microsoft.com/office/officeart/2005/8/layout/orgChart1"/>
    <dgm:cxn modelId="{0F650908-0C35-49E7-83F8-4A04C435E20F}" type="presParOf" srcId="{F09118F7-B5B7-45C4-BC20-EFE07702196A}" destId="{0E9CE9CD-FEBD-4368-ACDC-BD9682EB59AE}" srcOrd="0" destOrd="0" presId="urn:microsoft.com/office/officeart/2005/8/layout/orgChart1"/>
    <dgm:cxn modelId="{2D71F06B-0E8D-4B53-80FF-1CD5D7F89626}" type="presParOf" srcId="{0E9CE9CD-FEBD-4368-ACDC-BD9682EB59AE}" destId="{E9ACBCFC-86DB-44A3-A40C-9DA248D9FD8D}" srcOrd="0" destOrd="0" presId="urn:microsoft.com/office/officeart/2005/8/layout/orgChart1"/>
    <dgm:cxn modelId="{6D20E17D-6DDF-47BA-8B20-9342B083ECAA}" type="presParOf" srcId="{0E9CE9CD-FEBD-4368-ACDC-BD9682EB59AE}" destId="{892C9DAA-D2B1-4793-9723-6A068B24D8F2}" srcOrd="1" destOrd="0" presId="urn:microsoft.com/office/officeart/2005/8/layout/orgChart1"/>
    <dgm:cxn modelId="{AEE11830-987F-4AFC-BAA1-A935F6A47F24}" type="presParOf" srcId="{F09118F7-B5B7-45C4-BC20-EFE07702196A}" destId="{5BC964E5-4C34-4C7E-BDBD-5463F4FFA34E}" srcOrd="1" destOrd="0" presId="urn:microsoft.com/office/officeart/2005/8/layout/orgChart1"/>
    <dgm:cxn modelId="{E11EE6D4-9369-49FB-BEF7-54580E96FFD7}" type="presParOf" srcId="{F09118F7-B5B7-45C4-BC20-EFE07702196A}" destId="{87939BBF-FB8B-4A32-AB77-1C25AD5C4EDE}" srcOrd="2" destOrd="0" presId="urn:microsoft.com/office/officeart/2005/8/layout/orgChart1"/>
    <dgm:cxn modelId="{015EAE73-193C-445D-8E2A-08D7AC58FE9D}" type="presParOf" srcId="{4A04411F-F1E9-4A97-8048-B0836CA01835}" destId="{15F5B950-C1C4-4C36-976C-A6EDFEF3D7A0}" srcOrd="6" destOrd="0" presId="urn:microsoft.com/office/officeart/2005/8/layout/orgChart1"/>
    <dgm:cxn modelId="{9F6EB4BE-5962-4EE0-ADC1-2F22BA9BA1C4}" type="presParOf" srcId="{4A04411F-F1E9-4A97-8048-B0836CA01835}" destId="{7454436E-8DF7-44BA-80AF-15271D7706D6}" srcOrd="7" destOrd="0" presId="urn:microsoft.com/office/officeart/2005/8/layout/orgChart1"/>
    <dgm:cxn modelId="{A5F6101C-5DEB-4448-B8EF-2BD5C2523C0D}" type="presParOf" srcId="{7454436E-8DF7-44BA-80AF-15271D7706D6}" destId="{A974FD82-6B78-4FFF-A464-B198E8913566}" srcOrd="0" destOrd="0" presId="urn:microsoft.com/office/officeart/2005/8/layout/orgChart1"/>
    <dgm:cxn modelId="{19F0DB7F-F440-40A8-8A32-D1062E4D1161}" type="presParOf" srcId="{A974FD82-6B78-4FFF-A464-B198E8913566}" destId="{43E4F6A9-4B18-4F69-98A3-61D40DB0456B}" srcOrd="0" destOrd="0" presId="urn:microsoft.com/office/officeart/2005/8/layout/orgChart1"/>
    <dgm:cxn modelId="{11A4B4D8-13F3-422B-AE4A-9025590CFC37}" type="presParOf" srcId="{A974FD82-6B78-4FFF-A464-B198E8913566}" destId="{78FF5CF5-4C10-470E-96BA-BE563B9106EA}" srcOrd="1" destOrd="0" presId="urn:microsoft.com/office/officeart/2005/8/layout/orgChart1"/>
    <dgm:cxn modelId="{073CA663-F8AD-4DC6-8AA9-6EDF9129488D}" type="presParOf" srcId="{7454436E-8DF7-44BA-80AF-15271D7706D6}" destId="{B02E945D-FFEF-46E0-B82B-C3971B7AAFAE}" srcOrd="1" destOrd="0" presId="urn:microsoft.com/office/officeart/2005/8/layout/orgChart1"/>
    <dgm:cxn modelId="{BDF9641C-A213-4CD2-99E8-41B5B31180BE}" type="presParOf" srcId="{7454436E-8DF7-44BA-80AF-15271D7706D6}" destId="{6CE4F0EF-EB4B-4B13-B09A-42E44468DF9B}" srcOrd="2" destOrd="0" presId="urn:microsoft.com/office/officeart/2005/8/layout/orgChart1"/>
    <dgm:cxn modelId="{CC222D9B-99AC-4ECE-9DAA-B49D7017A8AC}" type="presParOf" srcId="{4A04411F-F1E9-4A97-8048-B0836CA01835}" destId="{EE075BD9-8B32-4BEF-9E93-47F8E7737E61}" srcOrd="8" destOrd="0" presId="urn:microsoft.com/office/officeart/2005/8/layout/orgChart1"/>
    <dgm:cxn modelId="{FB2436B5-1255-4D08-83E5-4519C8580A1C}" type="presParOf" srcId="{4A04411F-F1E9-4A97-8048-B0836CA01835}" destId="{815F9B9A-DF51-4EF9-8340-A0E3D9D2271D}" srcOrd="9" destOrd="0" presId="urn:microsoft.com/office/officeart/2005/8/layout/orgChart1"/>
    <dgm:cxn modelId="{0A9252BC-5D2F-4132-8107-0EE536C4E8DE}" type="presParOf" srcId="{815F9B9A-DF51-4EF9-8340-A0E3D9D2271D}" destId="{4DE6DA4F-1406-4809-A98C-A618BB21B85B}" srcOrd="0" destOrd="0" presId="urn:microsoft.com/office/officeart/2005/8/layout/orgChart1"/>
    <dgm:cxn modelId="{DD4C74F7-07A9-4933-8FD5-9DB7A2A77DDF}" type="presParOf" srcId="{4DE6DA4F-1406-4809-A98C-A618BB21B85B}" destId="{26E9A1BB-DCE6-4C82-9289-130938F77332}" srcOrd="0" destOrd="0" presId="urn:microsoft.com/office/officeart/2005/8/layout/orgChart1"/>
    <dgm:cxn modelId="{C84C27AB-7824-4603-8126-3CFB97C8B3F3}" type="presParOf" srcId="{4DE6DA4F-1406-4809-A98C-A618BB21B85B}" destId="{38ECEA60-71FB-4426-899C-53CA9A26A453}" srcOrd="1" destOrd="0" presId="urn:microsoft.com/office/officeart/2005/8/layout/orgChart1"/>
    <dgm:cxn modelId="{2D3B8FE5-70E9-4D62-B62E-742A8EF29F78}" type="presParOf" srcId="{815F9B9A-DF51-4EF9-8340-A0E3D9D2271D}" destId="{61274F48-7911-47D8-A417-B8BD76822625}" srcOrd="1" destOrd="0" presId="urn:microsoft.com/office/officeart/2005/8/layout/orgChart1"/>
    <dgm:cxn modelId="{2C88AD82-B894-4777-97AA-AE5D67995F45}" type="presParOf" srcId="{815F9B9A-DF51-4EF9-8340-A0E3D9D2271D}" destId="{39773DF1-2C64-4A88-8CBF-093CE7D3F42F}" srcOrd="2" destOrd="0" presId="urn:microsoft.com/office/officeart/2005/8/layout/orgChart1"/>
    <dgm:cxn modelId="{9278EE27-5470-427D-8998-35E39E83BEA4}" type="presParOf" srcId="{4A04411F-F1E9-4A97-8048-B0836CA01835}" destId="{AB11808F-D16F-41F2-AC70-6BD49633A7D5}" srcOrd="10" destOrd="0" presId="urn:microsoft.com/office/officeart/2005/8/layout/orgChart1"/>
    <dgm:cxn modelId="{58DBD277-BE70-44CD-9113-D01D935210AE}" type="presParOf" srcId="{4A04411F-F1E9-4A97-8048-B0836CA01835}" destId="{E3332F38-A40E-4B1D-A85B-8091D90E9C7D}" srcOrd="11" destOrd="0" presId="urn:microsoft.com/office/officeart/2005/8/layout/orgChart1"/>
    <dgm:cxn modelId="{5A83B310-8AD2-4A99-A380-C07CAC9623D3}" type="presParOf" srcId="{E3332F38-A40E-4B1D-A85B-8091D90E9C7D}" destId="{21148C18-D770-47D2-9D70-154D2857820B}" srcOrd="0" destOrd="0" presId="urn:microsoft.com/office/officeart/2005/8/layout/orgChart1"/>
    <dgm:cxn modelId="{EEE92AAC-941B-4312-A969-84C256B04D12}" type="presParOf" srcId="{21148C18-D770-47D2-9D70-154D2857820B}" destId="{0EAE9ECB-FCC2-4BBA-A863-E4CF30544061}" srcOrd="0" destOrd="0" presId="urn:microsoft.com/office/officeart/2005/8/layout/orgChart1"/>
    <dgm:cxn modelId="{9C6838CF-F95F-4D51-9F9B-BB31492014C1}" type="presParOf" srcId="{21148C18-D770-47D2-9D70-154D2857820B}" destId="{02B0B0F2-4289-4D69-B4F4-DE29EBF48B83}" srcOrd="1" destOrd="0" presId="urn:microsoft.com/office/officeart/2005/8/layout/orgChart1"/>
    <dgm:cxn modelId="{57F601A6-6B3C-4422-B5D7-FDACBD48AFDC}" type="presParOf" srcId="{E3332F38-A40E-4B1D-A85B-8091D90E9C7D}" destId="{CD3D54D5-FCCE-4961-9736-B2D5FE0F5B4F}" srcOrd="1" destOrd="0" presId="urn:microsoft.com/office/officeart/2005/8/layout/orgChart1"/>
    <dgm:cxn modelId="{D8A91B69-7354-4F3E-B0AA-773E3174A68F}" type="presParOf" srcId="{E3332F38-A40E-4B1D-A85B-8091D90E9C7D}" destId="{192B67DB-D04D-4F45-B39A-82689B234816}" srcOrd="2" destOrd="0" presId="urn:microsoft.com/office/officeart/2005/8/layout/orgChart1"/>
    <dgm:cxn modelId="{D8CBE941-EB0E-42CF-A709-EDE4C8D29F62}" type="presParOf" srcId="{641CB79E-0C5E-4C58-83E9-99F69E38E600}" destId="{2CB655D9-242C-4208-B6CF-175F69B6EF5C}" srcOrd="2" destOrd="0" presId="urn:microsoft.com/office/officeart/2005/8/layout/orgChart1"/>
    <dgm:cxn modelId="{1688BAE9-DF36-45E3-92E8-8AA436C2CAC1}" type="presParOf" srcId="{63495320-BD9B-48A6-9CC2-DE1AAD1EDF08}" destId="{3FAC35F1-D9CF-4BF9-9767-BB7EE82E6363}" srcOrd="2" destOrd="0" presId="urn:microsoft.com/office/officeart/2005/8/layout/orgChart1"/>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1808F-D16F-41F2-AC70-6BD49633A7D5}">
      <dsp:nvSpPr>
        <dsp:cNvPr id="0" name=""/>
        <dsp:cNvSpPr/>
      </dsp:nvSpPr>
      <dsp:spPr>
        <a:xfrm>
          <a:off x="4860666" y="1138517"/>
          <a:ext cx="140975" cy="3768744"/>
        </a:xfrm>
        <a:custGeom>
          <a:avLst/>
          <a:gdLst/>
          <a:ahLst/>
          <a:cxnLst/>
          <a:rect l="0" t="0" r="0" b="0"/>
          <a:pathLst>
            <a:path>
              <a:moveTo>
                <a:pt x="0" y="0"/>
              </a:moveTo>
              <a:lnTo>
                <a:pt x="0" y="3768744"/>
              </a:lnTo>
              <a:lnTo>
                <a:pt x="140975" y="3768744"/>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075BD9-8B32-4BEF-9E93-47F8E7737E61}">
      <dsp:nvSpPr>
        <dsp:cNvPr id="0" name=""/>
        <dsp:cNvSpPr/>
      </dsp:nvSpPr>
      <dsp:spPr>
        <a:xfrm>
          <a:off x="4860666" y="1138517"/>
          <a:ext cx="140975" cy="3101460"/>
        </a:xfrm>
        <a:custGeom>
          <a:avLst/>
          <a:gdLst/>
          <a:ahLst/>
          <a:cxnLst/>
          <a:rect l="0" t="0" r="0" b="0"/>
          <a:pathLst>
            <a:path>
              <a:moveTo>
                <a:pt x="0" y="0"/>
              </a:moveTo>
              <a:lnTo>
                <a:pt x="0" y="3101460"/>
              </a:lnTo>
              <a:lnTo>
                <a:pt x="140975" y="3101460"/>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F5B950-C1C4-4C36-976C-A6EDFEF3D7A0}">
      <dsp:nvSpPr>
        <dsp:cNvPr id="0" name=""/>
        <dsp:cNvSpPr/>
      </dsp:nvSpPr>
      <dsp:spPr>
        <a:xfrm>
          <a:off x="4860666" y="1138517"/>
          <a:ext cx="140975" cy="2434176"/>
        </a:xfrm>
        <a:custGeom>
          <a:avLst/>
          <a:gdLst/>
          <a:ahLst/>
          <a:cxnLst/>
          <a:rect l="0" t="0" r="0" b="0"/>
          <a:pathLst>
            <a:path>
              <a:moveTo>
                <a:pt x="0" y="0"/>
              </a:moveTo>
              <a:lnTo>
                <a:pt x="0" y="2434176"/>
              </a:lnTo>
              <a:lnTo>
                <a:pt x="140975" y="2434176"/>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CA6F71-84EE-4870-800C-4AC994C74A83}">
      <dsp:nvSpPr>
        <dsp:cNvPr id="0" name=""/>
        <dsp:cNvSpPr/>
      </dsp:nvSpPr>
      <dsp:spPr>
        <a:xfrm>
          <a:off x="4860666" y="1138517"/>
          <a:ext cx="140975" cy="1766892"/>
        </a:xfrm>
        <a:custGeom>
          <a:avLst/>
          <a:gdLst/>
          <a:ahLst/>
          <a:cxnLst/>
          <a:rect l="0" t="0" r="0" b="0"/>
          <a:pathLst>
            <a:path>
              <a:moveTo>
                <a:pt x="0" y="0"/>
              </a:moveTo>
              <a:lnTo>
                <a:pt x="0" y="1766892"/>
              </a:lnTo>
              <a:lnTo>
                <a:pt x="140975" y="1766892"/>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D86FE8-435E-4FAE-B455-E4A7898BB74B}">
      <dsp:nvSpPr>
        <dsp:cNvPr id="0" name=""/>
        <dsp:cNvSpPr/>
      </dsp:nvSpPr>
      <dsp:spPr>
        <a:xfrm>
          <a:off x="4860666" y="1138517"/>
          <a:ext cx="140975" cy="1099608"/>
        </a:xfrm>
        <a:custGeom>
          <a:avLst/>
          <a:gdLst/>
          <a:ahLst/>
          <a:cxnLst/>
          <a:rect l="0" t="0" r="0" b="0"/>
          <a:pathLst>
            <a:path>
              <a:moveTo>
                <a:pt x="0" y="0"/>
              </a:moveTo>
              <a:lnTo>
                <a:pt x="0" y="1099608"/>
              </a:lnTo>
              <a:lnTo>
                <a:pt x="140975" y="1099608"/>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572764-D90F-49A3-91EC-2D2253A0637F}">
      <dsp:nvSpPr>
        <dsp:cNvPr id="0" name=""/>
        <dsp:cNvSpPr/>
      </dsp:nvSpPr>
      <dsp:spPr>
        <a:xfrm>
          <a:off x="4860666" y="1138517"/>
          <a:ext cx="140975" cy="432324"/>
        </a:xfrm>
        <a:custGeom>
          <a:avLst/>
          <a:gdLst/>
          <a:ahLst/>
          <a:cxnLst/>
          <a:rect l="0" t="0" r="0" b="0"/>
          <a:pathLst>
            <a:path>
              <a:moveTo>
                <a:pt x="0" y="0"/>
              </a:moveTo>
              <a:lnTo>
                <a:pt x="0" y="432324"/>
              </a:lnTo>
              <a:lnTo>
                <a:pt x="140975" y="432324"/>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1AF918-EEC1-47BB-BC26-94DCF0D9178B}">
      <dsp:nvSpPr>
        <dsp:cNvPr id="0" name=""/>
        <dsp:cNvSpPr/>
      </dsp:nvSpPr>
      <dsp:spPr>
        <a:xfrm>
          <a:off x="3141550" y="471233"/>
          <a:ext cx="2095050" cy="197365"/>
        </a:xfrm>
        <a:custGeom>
          <a:avLst/>
          <a:gdLst/>
          <a:ahLst/>
          <a:cxnLst/>
          <a:rect l="0" t="0" r="0" b="0"/>
          <a:pathLst>
            <a:path>
              <a:moveTo>
                <a:pt x="0" y="0"/>
              </a:moveTo>
              <a:lnTo>
                <a:pt x="0" y="98682"/>
              </a:lnTo>
              <a:lnTo>
                <a:pt x="2095050" y="98682"/>
              </a:lnTo>
              <a:lnTo>
                <a:pt x="2095050" y="197365"/>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69D115-6DEB-4A1A-8E66-A38D22A69BDC}">
      <dsp:nvSpPr>
        <dsp:cNvPr id="0" name=""/>
        <dsp:cNvSpPr/>
      </dsp:nvSpPr>
      <dsp:spPr>
        <a:xfrm>
          <a:off x="2168583" y="1138517"/>
          <a:ext cx="400122" cy="2434176"/>
        </a:xfrm>
        <a:custGeom>
          <a:avLst/>
          <a:gdLst/>
          <a:ahLst/>
          <a:cxnLst/>
          <a:rect l="0" t="0" r="0" b="0"/>
          <a:pathLst>
            <a:path>
              <a:moveTo>
                <a:pt x="0" y="0"/>
              </a:moveTo>
              <a:lnTo>
                <a:pt x="0" y="2434176"/>
              </a:lnTo>
              <a:lnTo>
                <a:pt x="400122" y="2434176"/>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6A0175-A177-4688-9360-92E28E44308D}">
      <dsp:nvSpPr>
        <dsp:cNvPr id="0" name=""/>
        <dsp:cNvSpPr/>
      </dsp:nvSpPr>
      <dsp:spPr>
        <a:xfrm>
          <a:off x="2168583" y="1138517"/>
          <a:ext cx="400122" cy="1766892"/>
        </a:xfrm>
        <a:custGeom>
          <a:avLst/>
          <a:gdLst/>
          <a:ahLst/>
          <a:cxnLst/>
          <a:rect l="0" t="0" r="0" b="0"/>
          <a:pathLst>
            <a:path>
              <a:moveTo>
                <a:pt x="0" y="0"/>
              </a:moveTo>
              <a:lnTo>
                <a:pt x="0" y="1766892"/>
              </a:lnTo>
              <a:lnTo>
                <a:pt x="400122" y="1766892"/>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BD25AD-379B-4E8D-8FC4-16F5D8D66D1B}">
      <dsp:nvSpPr>
        <dsp:cNvPr id="0" name=""/>
        <dsp:cNvSpPr/>
      </dsp:nvSpPr>
      <dsp:spPr>
        <a:xfrm>
          <a:off x="2168583" y="1138517"/>
          <a:ext cx="400122" cy="1099608"/>
        </a:xfrm>
        <a:custGeom>
          <a:avLst/>
          <a:gdLst/>
          <a:ahLst/>
          <a:cxnLst/>
          <a:rect l="0" t="0" r="0" b="0"/>
          <a:pathLst>
            <a:path>
              <a:moveTo>
                <a:pt x="0" y="0"/>
              </a:moveTo>
              <a:lnTo>
                <a:pt x="0" y="1099608"/>
              </a:lnTo>
              <a:lnTo>
                <a:pt x="400122" y="1099608"/>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08C106-009F-497C-B2BB-9D66E91EDD1A}">
      <dsp:nvSpPr>
        <dsp:cNvPr id="0" name=""/>
        <dsp:cNvSpPr/>
      </dsp:nvSpPr>
      <dsp:spPr>
        <a:xfrm>
          <a:off x="2168583" y="1138517"/>
          <a:ext cx="400122" cy="432324"/>
        </a:xfrm>
        <a:custGeom>
          <a:avLst/>
          <a:gdLst/>
          <a:ahLst/>
          <a:cxnLst/>
          <a:rect l="0" t="0" r="0" b="0"/>
          <a:pathLst>
            <a:path>
              <a:moveTo>
                <a:pt x="0" y="0"/>
              </a:moveTo>
              <a:lnTo>
                <a:pt x="0" y="432324"/>
              </a:lnTo>
              <a:lnTo>
                <a:pt x="400122" y="432324"/>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23304E-5A18-49D7-ABA5-66EEE3FB08F0}">
      <dsp:nvSpPr>
        <dsp:cNvPr id="0" name=""/>
        <dsp:cNvSpPr/>
      </dsp:nvSpPr>
      <dsp:spPr>
        <a:xfrm>
          <a:off x="3141550" y="471233"/>
          <a:ext cx="94025" cy="197365"/>
        </a:xfrm>
        <a:custGeom>
          <a:avLst/>
          <a:gdLst/>
          <a:ahLst/>
          <a:cxnLst/>
          <a:rect l="0" t="0" r="0" b="0"/>
          <a:pathLst>
            <a:path>
              <a:moveTo>
                <a:pt x="0" y="0"/>
              </a:moveTo>
              <a:lnTo>
                <a:pt x="0" y="98682"/>
              </a:lnTo>
              <a:lnTo>
                <a:pt x="94025" y="98682"/>
              </a:lnTo>
              <a:lnTo>
                <a:pt x="94025" y="197365"/>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CBD884-D9B1-48E6-AC74-9001301529DB}">
      <dsp:nvSpPr>
        <dsp:cNvPr id="0" name=""/>
        <dsp:cNvSpPr/>
      </dsp:nvSpPr>
      <dsp:spPr>
        <a:xfrm>
          <a:off x="689370" y="1138517"/>
          <a:ext cx="169183" cy="1523972"/>
        </a:xfrm>
        <a:custGeom>
          <a:avLst/>
          <a:gdLst/>
          <a:ahLst/>
          <a:cxnLst/>
          <a:rect l="0" t="0" r="0" b="0"/>
          <a:pathLst>
            <a:path>
              <a:moveTo>
                <a:pt x="0" y="0"/>
              </a:moveTo>
              <a:lnTo>
                <a:pt x="0" y="1523972"/>
              </a:lnTo>
              <a:lnTo>
                <a:pt x="169183" y="1523972"/>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A83D0E-AC5B-44DC-ABEC-F0D3B299F176}">
      <dsp:nvSpPr>
        <dsp:cNvPr id="0" name=""/>
        <dsp:cNvSpPr/>
      </dsp:nvSpPr>
      <dsp:spPr>
        <a:xfrm>
          <a:off x="689370" y="1138517"/>
          <a:ext cx="169183" cy="644506"/>
        </a:xfrm>
        <a:custGeom>
          <a:avLst/>
          <a:gdLst/>
          <a:ahLst/>
          <a:cxnLst/>
          <a:rect l="0" t="0" r="0" b="0"/>
          <a:pathLst>
            <a:path>
              <a:moveTo>
                <a:pt x="0" y="0"/>
              </a:moveTo>
              <a:lnTo>
                <a:pt x="0" y="644506"/>
              </a:lnTo>
              <a:lnTo>
                <a:pt x="169183" y="644506"/>
              </a:lnTo>
            </a:path>
          </a:pathLst>
        </a:custGeom>
        <a:noFill/>
        <a:ln w="425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31BFC3-188D-401A-BE31-DB34D82686FC}">
      <dsp:nvSpPr>
        <dsp:cNvPr id="0" name=""/>
        <dsp:cNvSpPr/>
      </dsp:nvSpPr>
      <dsp:spPr>
        <a:xfrm>
          <a:off x="1140525" y="471233"/>
          <a:ext cx="2001024" cy="197365"/>
        </a:xfrm>
        <a:custGeom>
          <a:avLst/>
          <a:gdLst/>
          <a:ahLst/>
          <a:cxnLst/>
          <a:rect l="0" t="0" r="0" b="0"/>
          <a:pathLst>
            <a:path>
              <a:moveTo>
                <a:pt x="2001024" y="0"/>
              </a:moveTo>
              <a:lnTo>
                <a:pt x="2001024" y="98682"/>
              </a:lnTo>
              <a:lnTo>
                <a:pt x="0" y="98682"/>
              </a:lnTo>
              <a:lnTo>
                <a:pt x="0" y="197365"/>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6695FB-F3E2-4589-B51B-248BD3829854}">
      <dsp:nvSpPr>
        <dsp:cNvPr id="0" name=""/>
        <dsp:cNvSpPr/>
      </dsp:nvSpPr>
      <dsp:spPr>
        <a:xfrm>
          <a:off x="2671632" y="1315"/>
          <a:ext cx="939836" cy="469918"/>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a:t>Unidad 1</a:t>
          </a:r>
        </a:p>
      </dsp:txBody>
      <dsp:txXfrm>
        <a:off x="2671632" y="1315"/>
        <a:ext cx="939836" cy="469918"/>
      </dsp:txXfrm>
    </dsp:sp>
    <dsp:sp modelId="{B71BDB33-F86C-40F3-9F96-962174557915}">
      <dsp:nvSpPr>
        <dsp:cNvPr id="0" name=""/>
        <dsp:cNvSpPr/>
      </dsp:nvSpPr>
      <dsp:spPr>
        <a:xfrm>
          <a:off x="576581" y="668599"/>
          <a:ext cx="1127888" cy="469918"/>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a:t>Naturales y Enteros</a:t>
          </a:r>
        </a:p>
      </dsp:txBody>
      <dsp:txXfrm>
        <a:off x="576581" y="668599"/>
        <a:ext cx="1127888" cy="469918"/>
      </dsp:txXfrm>
    </dsp:sp>
    <dsp:sp modelId="{20687B25-EC25-4577-A91D-4CB0129C55F1}">
      <dsp:nvSpPr>
        <dsp:cNvPr id="0" name=""/>
        <dsp:cNvSpPr/>
      </dsp:nvSpPr>
      <dsp:spPr>
        <a:xfrm>
          <a:off x="858553" y="1335883"/>
          <a:ext cx="939836" cy="894282"/>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a:t>Valor absoluto </a:t>
          </a:r>
        </a:p>
        <a:p>
          <a:pPr marL="0" lvl="0" indent="0" algn="ctr" defTabSz="488950">
            <a:lnSpc>
              <a:spcPct val="90000"/>
            </a:lnSpc>
            <a:spcBef>
              <a:spcPct val="0"/>
            </a:spcBef>
            <a:spcAft>
              <a:spcPct val="35000"/>
            </a:spcAft>
            <a:buNone/>
          </a:pPr>
          <a:r>
            <a:rPr lang="es-ES" sz="1100" kern="1200"/>
            <a:t>Operaciones combinadas</a:t>
          </a:r>
        </a:p>
      </dsp:txBody>
      <dsp:txXfrm>
        <a:off x="858553" y="1335883"/>
        <a:ext cx="939836" cy="894282"/>
      </dsp:txXfrm>
    </dsp:sp>
    <dsp:sp modelId="{13195E2B-C1E1-44A3-8E83-3E7C1234E690}">
      <dsp:nvSpPr>
        <dsp:cNvPr id="0" name=""/>
        <dsp:cNvSpPr/>
      </dsp:nvSpPr>
      <dsp:spPr>
        <a:xfrm>
          <a:off x="858553" y="2427531"/>
          <a:ext cx="939836" cy="469918"/>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a:t>Potencias</a:t>
          </a:r>
        </a:p>
      </dsp:txBody>
      <dsp:txXfrm>
        <a:off x="858553" y="2427531"/>
        <a:ext cx="939836" cy="469918"/>
      </dsp:txXfrm>
    </dsp:sp>
    <dsp:sp modelId="{E5CB6B5B-D1A0-47B9-ACE1-0C194E2F356C}">
      <dsp:nvSpPr>
        <dsp:cNvPr id="0" name=""/>
        <dsp:cNvSpPr/>
      </dsp:nvSpPr>
      <dsp:spPr>
        <a:xfrm>
          <a:off x="1901835" y="668599"/>
          <a:ext cx="2667481" cy="469918"/>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a:t>Fracciones y números decimales</a:t>
          </a:r>
        </a:p>
      </dsp:txBody>
      <dsp:txXfrm>
        <a:off x="1901835" y="668599"/>
        <a:ext cx="2667481" cy="469918"/>
      </dsp:txXfrm>
    </dsp:sp>
    <dsp:sp modelId="{17D3D125-CC08-4FC4-B348-82F4CFBD1011}">
      <dsp:nvSpPr>
        <dsp:cNvPr id="0" name=""/>
        <dsp:cNvSpPr/>
      </dsp:nvSpPr>
      <dsp:spPr>
        <a:xfrm>
          <a:off x="2568705" y="1335883"/>
          <a:ext cx="2145214" cy="469918"/>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a:t>Reprentación de fracciones en figuras </a:t>
          </a:r>
        </a:p>
      </dsp:txBody>
      <dsp:txXfrm>
        <a:off x="2568705" y="1335883"/>
        <a:ext cx="2145214" cy="469918"/>
      </dsp:txXfrm>
    </dsp:sp>
    <dsp:sp modelId="{F3BA181D-0257-4C7A-B9D0-6170EBF01B02}">
      <dsp:nvSpPr>
        <dsp:cNvPr id="0" name=""/>
        <dsp:cNvSpPr/>
      </dsp:nvSpPr>
      <dsp:spPr>
        <a:xfrm>
          <a:off x="2568705" y="2003166"/>
          <a:ext cx="2082179" cy="469918"/>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a:t>Operar con fracciones</a:t>
          </a:r>
        </a:p>
      </dsp:txBody>
      <dsp:txXfrm>
        <a:off x="2568705" y="2003166"/>
        <a:ext cx="2082179" cy="469918"/>
      </dsp:txXfrm>
    </dsp:sp>
    <dsp:sp modelId="{BE2BF002-4DA4-400A-8E0D-28E253B42617}">
      <dsp:nvSpPr>
        <dsp:cNvPr id="0" name=""/>
        <dsp:cNvSpPr/>
      </dsp:nvSpPr>
      <dsp:spPr>
        <a:xfrm>
          <a:off x="2568705" y="2670450"/>
          <a:ext cx="2122987" cy="469918"/>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a:t>Problemas de fracciones</a:t>
          </a:r>
        </a:p>
      </dsp:txBody>
      <dsp:txXfrm>
        <a:off x="2568705" y="2670450"/>
        <a:ext cx="2122987" cy="469918"/>
      </dsp:txXfrm>
    </dsp:sp>
    <dsp:sp modelId="{49C43594-B45D-4315-B79C-0EAB1EE28384}">
      <dsp:nvSpPr>
        <dsp:cNvPr id="0" name=""/>
        <dsp:cNvSpPr/>
      </dsp:nvSpPr>
      <dsp:spPr>
        <a:xfrm>
          <a:off x="2568705" y="3337734"/>
          <a:ext cx="2039257" cy="469918"/>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a:t>Paso de fracción a decimal y a la inversa</a:t>
          </a:r>
        </a:p>
      </dsp:txBody>
      <dsp:txXfrm>
        <a:off x="2568705" y="3337734"/>
        <a:ext cx="2039257" cy="469918"/>
      </dsp:txXfrm>
    </dsp:sp>
    <dsp:sp modelId="{5B1A9DBE-DD4B-4BAB-960D-24527EF2EFC1}">
      <dsp:nvSpPr>
        <dsp:cNvPr id="0" name=""/>
        <dsp:cNvSpPr/>
      </dsp:nvSpPr>
      <dsp:spPr>
        <a:xfrm>
          <a:off x="4766682" y="668599"/>
          <a:ext cx="939836" cy="469918"/>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a:t>Tipos de Números</a:t>
          </a:r>
        </a:p>
      </dsp:txBody>
      <dsp:txXfrm>
        <a:off x="4766682" y="668599"/>
        <a:ext cx="939836" cy="469918"/>
      </dsp:txXfrm>
    </dsp:sp>
    <dsp:sp modelId="{1BB26EB3-6A70-4D2D-B089-EA498BC5AF23}">
      <dsp:nvSpPr>
        <dsp:cNvPr id="0" name=""/>
        <dsp:cNvSpPr/>
      </dsp:nvSpPr>
      <dsp:spPr>
        <a:xfrm>
          <a:off x="5001641" y="1335883"/>
          <a:ext cx="2494269" cy="469918"/>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a:t>Clasificar números en N,Z,Q e I</a:t>
          </a:r>
        </a:p>
      </dsp:txBody>
      <dsp:txXfrm>
        <a:off x="5001641" y="1335883"/>
        <a:ext cx="2494269" cy="469918"/>
      </dsp:txXfrm>
    </dsp:sp>
    <dsp:sp modelId="{8DB178B5-9E96-4894-A963-401A58516F5C}">
      <dsp:nvSpPr>
        <dsp:cNvPr id="0" name=""/>
        <dsp:cNvSpPr/>
      </dsp:nvSpPr>
      <dsp:spPr>
        <a:xfrm>
          <a:off x="5001641" y="2003166"/>
          <a:ext cx="2227647" cy="469918"/>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a:t>Representación en la recta</a:t>
          </a:r>
        </a:p>
      </dsp:txBody>
      <dsp:txXfrm>
        <a:off x="5001641" y="2003166"/>
        <a:ext cx="2227647" cy="469918"/>
      </dsp:txXfrm>
    </dsp:sp>
    <dsp:sp modelId="{E9ACBCFC-86DB-44A3-A40C-9DA248D9FD8D}">
      <dsp:nvSpPr>
        <dsp:cNvPr id="0" name=""/>
        <dsp:cNvSpPr/>
      </dsp:nvSpPr>
      <dsp:spPr>
        <a:xfrm>
          <a:off x="5001641" y="2670450"/>
          <a:ext cx="1113950" cy="469918"/>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a:t>Errores</a:t>
          </a:r>
        </a:p>
      </dsp:txBody>
      <dsp:txXfrm>
        <a:off x="5001641" y="2670450"/>
        <a:ext cx="1113950" cy="469918"/>
      </dsp:txXfrm>
    </dsp:sp>
    <dsp:sp modelId="{43E4F6A9-4B18-4F69-98A3-61D40DB0456B}">
      <dsp:nvSpPr>
        <dsp:cNvPr id="0" name=""/>
        <dsp:cNvSpPr/>
      </dsp:nvSpPr>
      <dsp:spPr>
        <a:xfrm>
          <a:off x="5001641" y="3337734"/>
          <a:ext cx="1821675" cy="469918"/>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a:t>Notación cientifica</a:t>
          </a:r>
        </a:p>
      </dsp:txBody>
      <dsp:txXfrm>
        <a:off x="5001641" y="3337734"/>
        <a:ext cx="1821675" cy="469918"/>
      </dsp:txXfrm>
    </dsp:sp>
    <dsp:sp modelId="{26E9A1BB-DCE6-4C82-9289-130938F77332}">
      <dsp:nvSpPr>
        <dsp:cNvPr id="0" name=""/>
        <dsp:cNvSpPr/>
      </dsp:nvSpPr>
      <dsp:spPr>
        <a:xfrm>
          <a:off x="5001641" y="4005018"/>
          <a:ext cx="939836" cy="469918"/>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a:t>Intervalos</a:t>
          </a:r>
        </a:p>
      </dsp:txBody>
      <dsp:txXfrm>
        <a:off x="5001641" y="4005018"/>
        <a:ext cx="939836" cy="469918"/>
      </dsp:txXfrm>
    </dsp:sp>
    <dsp:sp modelId="{0EAE9ECB-FCC2-4BBA-A863-E4CF30544061}">
      <dsp:nvSpPr>
        <dsp:cNvPr id="0" name=""/>
        <dsp:cNvSpPr/>
      </dsp:nvSpPr>
      <dsp:spPr>
        <a:xfrm>
          <a:off x="5001641" y="4672302"/>
          <a:ext cx="2010516" cy="469918"/>
        </a:xfrm>
        <a:prstGeom prst="rect">
          <a:avLst/>
        </a:prstGeom>
        <a:solidFill>
          <a:schemeClr val="lt1"/>
        </a:solidFill>
        <a:ln w="42500" cap="flat" cmpd="sng" algn="ctr">
          <a:solidFill>
            <a:schemeClr val="accent5"/>
          </a:solidFill>
          <a:prstDash val="solid"/>
        </a:ln>
        <a:effectLst/>
        <a:scene3d>
          <a:camera prst="orthographicFront"/>
          <a:lightRig rig="flat" dir="t"/>
        </a:scene3d>
      </dsp:spPr>
      <dsp:style>
        <a:lnRef idx="2">
          <a:schemeClr val="accent5"/>
        </a:lnRef>
        <a:fillRef idx="1">
          <a:schemeClr val="lt1"/>
        </a:fillRef>
        <a:effectRef idx="0">
          <a:schemeClr val="accent5"/>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ES" sz="1100" kern="1200"/>
            <a:t>Radicales. Propiedades</a:t>
          </a:r>
        </a:p>
      </dsp:txBody>
      <dsp:txXfrm>
        <a:off x="5001641" y="4672302"/>
        <a:ext cx="2010516" cy="46991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1038D4-5574-4475-B5E1-DD48CF8566DC}" type="datetimeFigureOut">
              <a:rPr lang="es-ES" smtClean="0"/>
              <a:pPr/>
              <a:t>14/10/19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430B9-F70D-4E8B-9E47-B0C71E430181}" type="slidenum">
              <a:rPr lang="es-ES" smtClean="0"/>
              <a:pPr/>
              <a:t>‹Nº›</a:t>
            </a:fld>
            <a:endParaRPr lang="es-ES"/>
          </a:p>
        </p:txBody>
      </p:sp>
    </p:spTree>
    <p:extLst>
      <p:ext uri="{BB962C8B-B14F-4D97-AF65-F5344CB8AC3E}">
        <p14:creationId xmlns:p14="http://schemas.microsoft.com/office/powerpoint/2010/main" val="4215693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19" name="18 Marcador de fecha"/>
          <p:cNvSpPr>
            <a:spLocks noGrp="1"/>
          </p:cNvSpPr>
          <p:nvPr>
            <p:ph type="dt" sz="half" idx="10"/>
          </p:nvPr>
        </p:nvSpPr>
        <p:spPr/>
        <p:txBody>
          <a:bodyPr/>
          <a:lstStyle/>
          <a:p>
            <a:fld id="{7A847CFC-816F-41D0-AAC0-9BF4FEBC753E}" type="datetimeFigureOut">
              <a:rPr lang="es-ES" smtClean="0"/>
              <a:pPr/>
              <a:t>14/10/19</a:t>
            </a:fld>
            <a:endParaRPr lang="es-ES"/>
          </a:p>
        </p:txBody>
      </p:sp>
      <p:sp>
        <p:nvSpPr>
          <p:cNvPr id="8" name="7 Marcador de pie de página"/>
          <p:cNvSpPr>
            <a:spLocks noGrp="1"/>
          </p:cNvSpPr>
          <p:nvPr>
            <p:ph type="ftr" sz="quarter" idx="11"/>
          </p:nvPr>
        </p:nvSpPr>
        <p:spPr/>
        <p:txBody>
          <a:bodyPr/>
          <a:lstStyle/>
          <a:p>
            <a:endParaRPr lang="es-ES"/>
          </a:p>
        </p:txBody>
      </p:sp>
      <p:sp>
        <p:nvSpPr>
          <p:cNvPr id="11" name="10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14/10/19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14/10/19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14/10/19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14/10/19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14/10/19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14/10/19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pPr/>
              <a:t>14/10/19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Marcador de fecha"/>
          <p:cNvSpPr>
            <a:spLocks noGrp="1"/>
          </p:cNvSpPr>
          <p:nvPr>
            <p:ph type="dt" sz="half" idx="10"/>
          </p:nvPr>
        </p:nvSpPr>
        <p:spPr/>
        <p:txBody>
          <a:bodyPr/>
          <a:lstStyle/>
          <a:p>
            <a:fld id="{7A847CFC-816F-41D0-AAC0-9BF4FEBC753E}" type="datetimeFigureOut">
              <a:rPr lang="es-ES" smtClean="0"/>
              <a:pPr/>
              <a:t>14/10/19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14/10/19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14/10/19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p>
            <a:r>
              <a:rPr kumimoji="0" lang="es-ES"/>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A847CFC-816F-41D0-AAC0-9BF4FEBC753E}" type="datetimeFigureOut">
              <a:rPr lang="es-ES" smtClean="0"/>
              <a:pPr/>
              <a:t>14/10/19</a:t>
            </a:fld>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32FADFE-3B8F-471C-ABF0-DBC7717ECBBC}"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1.tif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3.tif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5.tif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6.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7.tif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8.tif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9.tif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0.tif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algn="ctr"/>
            <a:r>
              <a:rPr lang="es-ES" dirty="0"/>
              <a:t>Números Reales</a:t>
            </a:r>
            <a:br>
              <a:rPr lang="es-ES" dirty="0"/>
            </a:br>
            <a:endParaRPr lang="es-ES" dirty="0"/>
          </a:p>
        </p:txBody>
      </p:sp>
      <p:sp>
        <p:nvSpPr>
          <p:cNvPr id="19458" name="AutoShape 2" descr="data:image/jpeg;base64,/9j/4AAQSkZJRgABAQAAAQABAAD/2wCEAAkGBhISERITERQVFBMWFBQYGRcUGBgXGBgYFhQVGBgYFRgZGyYeFxkjGhUXHy8gIycpLCwsFR4xNTAqNSYrLCkBCQoKDgwOGg8PGi8kHyQyLC8uLC4sLCwvLDQsLCoqLCovMDQsLywsLywsLCwsLCwsKSwqLCwsLCwsLCwsLCwsLP/AABEIAKgBLAMBIgACEQEDEQH/xAAcAAEAAwADAQEAAAAAAAAAAAAABQYHAgMEAQj/xAA+EAACAQIDBAkBBgUEAQUAAAABAgADEQQSIQUGMVEHEyJBYXGBkaEyQlJicrHBFCOi0fAzgpLhwhUWY5Oy/8QAGwEAAQUBAQAAAAAAAAAAAAAAAAIDBAUGAQf/xAAyEQACAgIABQEGBQQDAQAAAAAAAQIDBBEFEiExQRMiMlFxgZEUYbHB8EKh0eEjM/EV/9oADAMBAAIRAxEAPwDcYiIAIiIAIiIAIiIAJ58VtClTyio6pm4ZiBed1RwoJJsACST3ATK9vbWOIrM/2eCjko4e/H1kvFxvXlrwiJlZPoRWu7NVVgRcajwn2U/o7xRKVkN7KVYcgGBFhy+m8nNqbx0MOypUY5iL6C9hzMbsolGx1x6jkL4yrVkuhKROjB46nVXNTYOOYP68p3xlprox5NNbQiInDoiIgAiIgAiJX9499KOEOQg1Kv3FtpyLk/T5anwnUt9h2qmd0uStbZYImaN0pYi+lKkByJYn/lcfpJ3YHSJSrsKdZepc2AN8yEngM1gQfMW14xTg0TbeF5VceZx6fk0y3RERBWiIiACIiACIiACJ118QqKWchVAuSdAJXMX0gYZTZA9TxUAD+ogmM2311e/JIfpxrbv+uLZZ4nXh64dFddVZQwPgRcTsjyexlrXRiIiBwREQAREQAREQAREGAFU362zkQUFPafVvBeXqfgGUAgsQqi5YgADvJNgB5nSSe16jVq1R7hiWNhwNhotr8dLTxYbEtSqJUA7aG4zDvsRqPWaXHq9KrUe/7mayLfUt5pdv2NN2VgEwWG7RHZBeo3Nra/2A8BM32ltBq1V6jcWN7ch3D0Ektt75PiaS0ioTW7EG+a3AWtoL68TwEr943iUSr5p2e8x3LvVnLCvsi4dHbnrqosbFATyFm0v4m59jL7IjdfY/8PQVSP5jdp/M93kBYekl5TZNistckXOPX6daiIiebaWNFGlUqHgik+Z7h6mw9ZHb0PNqK2z0xM0o9IWKQ3fJUHIrlt4Aj97ybwPSXQb/AFUemeY7a/GvxGY3QZX18Sx59N6+f80XCJ4cBt3D1v8ASqox5A2b/idRPdHU99ifGSktxezpxlfJTd/uqzewJmHYoFiztUzO2rEg3LHja1x+k3ciQeM3KwdTjRCnmhZPhTb4i4y5S54bnV4rlzp9ddtGPYeohaz314ZSAfYg3+JxYcQZpe2sZgtnUTQp0ld2BOQ9o6/aqsbny79NNBpmbtc3Meg2+rNViZLyU5qLUfG/P568Gubg7YNfCLnOZ6TGmxPE2AKk8zlIueYMskoXRUhC4jkTTPrZ/wBgPcS+xh9+hi+IQjDJnGPbf+xETwbZ25RwtPrKzZRewHFmPJQNSZwiQhKclGK234PfEht296aONRmpZlKGzI9swvwOhIsbHXwPKTMBVlc6pOE1prwIiIDZTekTGkLTpA6Ndj424X8OMoVidBxlp39xGbE5fuoo9eP/AJSs0qpVlYcVYHXhob6zG50+fJk323r7G74XXyYsdLv1+5s+Fo5ERB9lVHsLTtmfUukmtftUqZHgWX51lk2JvfQxBC6pU+63f+U8D+vhNLTnUWPljLr9jK5HDsmlOc49PiupOxESaVwiIgAiIgAiIgAiIgBWNq7jUql2pMabHuOq/wBxKhtbY+IoaVUunAMO0o8m4r5G01aUnf8Ax7ErRW+UAM1uZuFB8tT6yzw77JTUH1X5lbmU1xg560yjMk7KRZMr2IsQwNu8G4I56icXBOg4nhbU+Fh3mWTd7cDFJVpHEFDSuHYBidQLhSCON7A204y2uuhWvaZU00zsfsmg7PdzSpmpo5RS35rC/wAz0REy7e2adLS0J5Nq4HrqTU72vbXyIP7T1xEtbWmDSktMzjae5NZbnLnH/wAevxofgyuV9mFTY3U8mBB+dZtU6sRhUqC1RFccmAI+ZHeOvDKuzhVUusehiD4Nh3e0mth7fxNKrSUVHKl1BRjmFiwBAB4acpf8RufhmvZCh/AdPY3HxPJg9yUp1lql8wQ5gCoGo4XN+A48O6N+jNPoRI8MtrsThLoWaU7e/fpaF6OHIatwZuK0/wC7+HAd/KRu9u/hcGlhGspuGqjiRyp8h+L25yhsJZwh5Z6Jw7hO9WXr5R/z/j7n2rVZmLMSzMbknUk8yZzwOEerUWnSUvUbgo+Sx7lHeZ5+rJKjMFBIuxBOUd5ygXa3ITXNyMLgadMrhKgqVCAajnSoeWZTYqt+AtYecJyfZFxxDLeLXuMd/TovmyR3Z2GMLQWnfM57TsNLsQL28AAAPKS0RGTDTm5ycpd2JQelTAM60XAuEzi/i2UkeoW48jL9KtvxvJhaNF6NU56jLpTS2YHuYngoB11+Zxk3hkrIZUJVx2/h/ZmYbr7wNg8SlXUoezUXmhOp8xxHlbvll3q6TmqZqWDuicDVOjt+QfYHidfKUKs9zc2BPLh6TlhMM9R1RFZ3Y2VVFyT/AJ7Wje/Bv78HGnYsi2PVL6fN/HRfOirblTr3w7MWR1ZxmJOV1IuRf7wOvl5zUpStyNxWwxFauR1tjZF1VMwt2m+01rjTQXPHjLoTHF0RhOLXVXZLnT2/cyjeivmxVY/jI9uz+0hs09uPfM5a31G/vrO7d3ZKYjEpTqNlUhjpoWsL5Qe64v6AzEcrut0u8n+rNhGSox9vtFfoiKWupNjpO0qVI9CCPggzSNodH+EdLU06pwNGUk6/iBPaHzM7xFAocjcVvf3I/aPZeHPG1zefI1h59eXvk7rumaRuZt84ikVc3qU7An7wPBvPQg+XjLFM16PqhGLI7jSa/oVI/wA8ZpU0fD7pW0Jy79jJcUojRkuMez6/cRE4V6wRWZjZVBJPgBcyeVpznwmUmj0n07nPRYL3FWBNvEG2vrPRtffrDvha3UuetKFVUqQbtpflpe/HuiuVk38BepJOL6ngbpOIqN/JVqeYgEOQxAOh4W142l12djlrUqdVL5XUML8bEX1mGsbTYdzaLLgcPmJuUzC/crEso9FIi5xS7E/iWJVTCLgtMmoiI0UZ5Np7USgmeoTa9hbUk8hKDt3EU69U1aVXU2ujgqRYAdluB4cxPd0hbQu6Uh9kZj5tw+B8ymdcAQCwHmbStlxK3Hufp66dOpV5VvM3DwWnc7ZXWYjrKuXKmoBI7T91h4anztNFmNqe8EHyN5qO7VYthaRa5IWxJ8DaSK+Iyy7PbWug7hyWuVIk4iJKJ4iIgAiIgAnm2jSZqVRU+oowF+ZBnpiB1PT2ZDitgYhfrwzaaXCt8lCR6yPqYdL2ZHQ+BBt5qQD8zbp11sMjizqrDkwBHzFc7Rew41Je9H7NmH1sEPssG/pPs1vi8l9xA4x1PLfgyn8pBZr/APEetpfcduPhanBTTPOmbf0m6/EbvbnU8LUaoHZ2KlRcAAAkE6DiTYa+HiZ1zbWiTdxaqyiUeu2tdV/EWCIiIMwfDMC2vgqnXVLglmdiSeOpJNzzHD0m/SExm5+Gq1uudST3rfsMeZHf5XsZxrZc8J4hHClJyXdfoZDhd1sRUptVRCaafU50W2l8ve1u+3DWeCjVejVV0OWpTYEHkVPyP1Bn6FFIWy2GW1rW0tytymZ7wbg1TiLUaeZGNw1wFUcn79PLUW4xLj8C9wuORvlKN+kvHy+DL9u/tcYrDUq4GXOtyOTAkMBzFwdZImRm7ux/4XDpRLZiLkm1hdjchR3DWScWY67k9SXp+7t6+XgyrbGzerqvTOlmIBPjqp8iDIoBka4urKfIgiadvLu4MSuZbCqo0J4MPut+xmd46hUptkqqVYaAMLG3ge8e8yWZiSom348M2PD82N9aTfXyv3Janv8AYsLlPVk2+oqb+dgQL+krtaoWYsxuxNyT3kz6RPTs3ZVSu4SmuY99uAHNj3CRpzuv1GTb+BMhDHxk5xSj8SxdHGDvVq1e5UCjzYgn4X5mgSP2HshcNSFNdTxY8LseJ8tAPSSE1eFQ6KVB9/Jis/IWRfKxdvH0Ejd5EvhK4sTem3DyklElkSEuWSl8DDHpDunSRbjNqxewcPV/1KKMeeUA+41mQbaWmMRWFIWphyqi5Oi6HU8yCfWSIz5jW4easltJNaPIFvfS/Pv95NYLfHF0gAtUlRoA4DDy11+ZFbK3fxWKqN/D2tTVS12K3zFgADaxPZPtJTEbAxaC1Wi/mFD/ACt4p6fcftlTJ8k9N/B6ND3P3gbF0WZwA6uVOXgdAQQDw429JOOwAJOgAufSVHo52Q9KlUqVFZTUYABrg5UvqQeF2ZvYSybWRjQqhBdijADncf2kWb1toyOYoRtkodjLNs4s1q1Sp95iR5cB8WkVW2WtQqWJFuX/AHJKts7E3J6l7X+439p1I3EMpVh6e4Myjct7Zmnzb2yV2NuaKwzUK6m1syupVl9iQR4zSdn4MUqSUwb5QBfme8+pmXbH2g1Gsjr3EX8VJ7Q9prAMt+H8jTaXXyWGI4tNpdT7ERLQmiRe1N5MPh2C1nsxF7BWY25mw0/6kpMs32UjFPfU3PtYEfDSLlXSqhzRLLhuJDKu5JvprwaRs3alLEJnpNmW5HAggjuIOo/7nrlH6McT2cRT5Mj/APIFf/CXiLx7PVrU2MZuOse+VS7L/wBEREfIgiIgAiIgBxqVAouxAHMmwkZiN68Gn1YilfkHDH2W5lI6UcSxqohPYVbgd1z325yh55BtynCTikVl+a65uEV2NexPSVgl+k1Kn5EI+XyiTexdtUsVSFWkTa5BB0KkcQRz1HvMLE0XoqqEDEIeBKuPbKf0WcpyJznpnMbLsss5Zdi/RESeWgiIgAnViMKlQZaiq45MAR8ztica33OptdURX/tXCXv1Ce2ntwkhh8MlNcqKqryUAD2E7YiY1xj7qSFSsnP3m39RERFiBESC25vhQwtRadQOWIv2ADYHhe5HKLhCU3qK2N22wqjzTekTsxna+zWpu4dChzHiCBx7jwImj4XfrBPp1oU/jBX5It8yVobQo1foqU3/ACsrfvF8s6+6ZLwOJV1NuDUt/mQHR3szqsKXIINVy2v3QAq+hC5v90tM+T7Gm9vYm6x2zc35EqG9+0KwqqtJmAVQTkNiSb8uNhb3lvkLtvd0VjnQ5anjwNuF+R8ZFyoTnXqBFui5R0iq4bfXEpoxV/zDX3W08u2d43xAAZEW3eo7Xlc93hO/aGw66nt02P4gM3yP3kaMCxNgrE8gCZRznfrkk39Ssl6vutnmopcj/NJrmDUimgPEKt/OwvKju5um+YVKwyqCCEPEkcM3IeEuks8CiVacpeSbi1uEevkTrxFYIjMeCqSbeAvOycalMMCDwIIPrLImLW+pluP3xxnWPasUGY2UKlgL6C5W5kNjdoVKrFqrF2NtSAOAt3Adwl2rdHjMxPWoeRKm9vHWQe8G59TDKrmorKbiwUjhrzPj7TP3U5Gm5b18/wDZucTKweZRq0pfktf30QeE2hUpEmk7ISLEqbXHjPQdu4k8a9b/AOxv7zpwGDFWrTplsmd1XNa9sxsNO/WXij0ZoPqrufJFH941TTbYvY7fMkZeVi48v+bW3+W/2LJu7jGq4WhUc3ZkFzzI0J9SLyRkLid5MJhgKRqXKALlW7kWFu1l4HznDC76YRzbOV/OpUe/ATTQqsUFtNnn1tsHNtdFt9CdicUcEAggg8CNQfKcpw4IiIAZl0oU/wCch5oP8+JRUUZgCbKSASBcgE6kDvIGtvCaH0o0e1Sb8NvYmZ8aRlRkdLGZ/LermXDZ2z9j3AbFVSfxqaa+5p2HvNB2BszDUqd8LlKtY5w2fNy7VzMTyT2bE25WwtTPRa2vaU/S/gw/fiIqvJUX1ivoO05qi/aivobpE8eydppiKKVqf0uL27weBU+III9J7JaJ7W0XSaa2hETqxOIWmjOxsqqWJ5BRc/pOnTLekffCumL6qhVZFpKt8hIu5GY3txABUW85PdGm91fF9dTr9s0whD2APauMrWAB4XB95k+0ca1arUqt9VR2c+GYk29OHpNX6Itk9Xg2rH6q7kj8iXVfnMfWWV9cYUpa6kmcVGBatsbeoYVA+IcIpNhoWJPgFBJnLZu28PiBehVSpzCkXHmvEeomU9LO1OsxgpA6UUAP5nszfGT2kPuClRtoYYUyQQ9z+QAlwfArceojSxV6XO31Eqr2dm+RESEMCZVv1SLYyqTcaKBfhbIOHrearONSkG0YAjxF5Jxr/Rlza2QM/EeVWoKWuu/iYE+FadfVsOc2/E7sYV/qop5qMp91tIvE9HmGb6TUTyII/qBPzLKOfU++0UM+D5Mfdaf9v59zMcJt7E0/orVAB3B2t7XtJfC9I2NTi6uPxqP1FjLDiejE65Kqn8ykfIJ/SQ+L6O8SvBFfxRh+jWMc58ezyvr/ALGfSzqP6ZL5Pf6HvwvSw2nW0FPMoxHwQf1kvhulDCN9S1U81BHwb/EoWK3Yr0/qpVF8SpI9wLSOOCbznHh0z6pfZilxTJr6Sf3Rs2E3vwdT6a6DwY5D/VaSlKurC6sGHMEH9JgLYdh3T7Td0N1LKeYJEYlw6PhkuHG5f1RT+T1/k/QMTEcJvbjKf013I/Ec3/6vLbufvvia+Ip0auVwwbtBbEWUtfTTutw75GswZwTltdCfTxaqySg003/P50NBiIkEtxITfDCGphmspYqQbDU2sQbDyMm4iZx5ouI7TY6pqa8GQ7H2S74ikFDf6iG4U6AMCSeVgJbt+d5GpjqKRysR22HEA/ZU9xPEnkRzlwmO7zYhmxVUtoc7C3K3d/nKP8JwYqxpvfk5xvik74qWteDxI1p306qd4YHmp/UHj8SU3T3Y/i2ZnJWkhAJXizHXKCeFhx8xOe+OysJhii0av80mxpFsxAse0e9ddNeN9OE0jupVno66mXVVrh6vg9W6m3WouEJvSY6juH4lHcR3iaPMXwFX+YgHEsB7kTZaS2VQe4D9JU8RqjCaa8lngWucGn4OcRErCxKzvtsKpiEQ01zFb3FwDrwIv6yvbP6MXYA1nCeA7Z9dQB8y3b07f/hKOdVDMTYA8PEm0pVTpNxVtKdEeNnPxmkK70VPc+5XXyx42bs7kljej1aFNqtKs+amC2oAFlFza3A253HdM7qG5J01PcLD0HdJjam9mLxAK1atkPFEAVT521I8CSJELSJIAF7yDdOEn7C0VeRbCxpVrRpPRZiCaFZDwWoGHhnGvypPrLtKxuDso0cOWPFyD6C9j7k+lpZ5a0JqtJl/jxca4piVDpQ2p1WBZAe1WYU/9v1P6ZRb/dLfM36VaLM9MsjmmtPsuPpDlu0G8wF7x6yZQt2LZJrW5Iy6oL6D5/efoTY1WhSwdPqqiPRpUgM6MGFkXU3HfoTMArU7ThRJW+UkXFjbS45G3ES0up9VLrokzjzI9G1cY1atUqv9VR2Yjlc3t6DT0l96G9k3fEYgjgBSXzNmf9F9zM5LTT+iveekqLg2UrULVGDaZXPG3MMFHrl490Tk7VWonJ+70NJiIlORBERABERABET4zAAk6AamAEbtzb9HCU89U6n6VH1MfAfvwmdbW38q1ibUqKr+JBUb1LC3xIzeXbLYnEPUN8t8qA9yjh78T5yLC38BzMqbcqbl7L0jS43DalBO2O2/j2+Wj3f+rEm706beQKe2QgfEndi7NweLORaj0Kx4I+V1P5CMpPkdZVlQc58VyCCCQQbgjQgjgR4xyniWTW+k21+fX9RnK4BgZCa9JJ/FLX6aLxiujOqPoem3ndT+h/We7c7dCrh8QatVQAFIGoNybcLd1r8ZP7p7ZOKwqVG+sXV/zL3+osfWTMvPx9llenrTMd/8emi7a2nF9t9BERIpZCIiACRG0N1MNWc1HTtm1yCRe3eRwv4yXiKjOUHuL0JlCM1qS2ZBvNjai1Hw2HdqGGpsVyIxUsQe0zsO2xJ8bWtIPC4Kmmqj9h6ASy77bGeliKj2JSo2cN3drUi/MG+nK0jdmbu4qvbq6TZfvMMq+7WB9LzTUOuNSnv6/wA8meu9RzcNfRHRRxDIwdDldSCpsDYg6aHT4lz2Dv8AOSFxADD76izDxI4EeVpGYzo9xFKiamdHKglkW97DjlY2zHwsJW6dWxBEJV05abT3oI2W4r01rZuSOCAQbg6gjvE+yF3RxGfDL4EgeXH9zJqZmceWTj8DQwlzRTIneLYpxNMAEAqTa/A3FiPCUbE7hVgdEP8AtII/W80+JGsohY9sZtxq7XuSMrp7h4hj9Leth+plj2HuAtMhqxB/CNb+Z5eA95cYiYY1cXsTXiVQe0j4BbQT7ESSShBERACD2puXg8RfPRUN95OwfPs8fW8yHffZCYPENQpMWTKjHMBcE5tLgcrHu4zep+fd68Sa2Kr1D9qo1vyg5V/pAk/DlJy6voP1NvuQ9EFiAASTwABJPkBqZeei7YxqYzrSpyUVY3IIGduyBfmAWNvCdfRJsnrMa1UjSghI8HqAqv8AT1k2WLyb9bghVk9dBERK0jCIiACIiACR+8LEYWuRx6tv01+JIThXoh1ZW1DAg+RFjEyW00Kg+WSbMFqLYmW/o6xmFR3WtlFUkdWz2tawuqk6Br+48pCbX2QaNZqdS4I4NzXubxBEjK1Eg20PiNQZRQk65b12NhOMcivl338o07fzAYY0DVJRaq2ykWDPrqun1aX8pls+BQOAnJVubRVtnqS5taDGo9CHK5bNL6LEP8NVPcaxt6U0vLpITc7ZRw+EpowsxuzDvBY3sfECw9JNy3oi41pMy2XNTulJfERER4jCIiACIiAFV3x3ubCkU6SKzst8z3yrcm3ZGrHTmJWcD0kYmk18Qoqoe4KEYDmmlj5H3Es2+27j18lWkLugIK97KSD2fEa6d95m9dSLqw4HUEag+IPAy8wsei2rr38lNl5F1VnTt4LTtnpRFWmaeHpOpYWLVMugPEKFJuTwuSLSnppPoRRwAk3u1utUxbgkFaIPafhcfdTmf0ljCurEg32RX2W2ZUlHuzQNycOVwdK/Frt6Em3xaTs406YUBVFgAAByA4TlMrZPnm5fE01cOSCj8BESJ3k3mo4Gl1lYnU2VVsWY+AJHDvJ/tEpNvSHYQlOSjFbbJaJVthdJGCxJC9Z1Tn7Fay31to18pJ5Xv4Tj0g74tgaKGkFarUJC5tQFW2ZrDjxUcfteFitVy5uXXUfWLa7FU46b+Ja4mYbh9Jdevilw+Kyt1mbI6jKQwUtY20IIBHnaafOTg4PTOZONPHnyT7iIiII4lP2z0ZYasWamWpOSTp2lufwnUehEuERcZyg9xZ1Sa7EFujuquBpMgbOztmZrW4CwAFzoPPvMnYiJlJye2De3tiIicOCIiACIiACIiAEZtzd+liky1BYj6XX6l8uY8DMk29gRQrPRVw+Xiy6f7SOY7+M1HfLbDYfDMUNqjnIp5Eg3b0APraY8VPE3OvHjc+J7zKvMcObSXU0PCoz5XJv2fCPgEv24O6d7YmsNONNT3n758B3e/KRW5W6ZxD9ZUH8lTr+I/dHhzPp36aqqgCw0A7hDFo5vbl28HOI5uv8Aig+vn/B9iIloZ8REQAREQAREQATx43Y9Ct/q01Y8yNfcaz2ROqTi9o40mtMiaO6mEU3FFb/iu3wxMlVUAWGg5CfYnZTlL3ns5GEY+6tCIiJFCY10whjjUBJy9QuW/D63zW8eF/SbLPFtTY1DEpkr01qL3ZhqPFTxU+IjtVnpy2TMLJWNarGtn5oZZzq4p2CqzsQgIUFiQoPEKDoB5S29Ie6+HwNVEoVHJcFjTaxyLcgWfjYkEAEE9njKTVrhSA3A8D/eWinFx5vBtKro3QVq7fmT24rU02hQqYmqKdKmxa9jqwFlU2+kXN7nSw8Z+iMPiEdQyMrqRcMpBBHMEaGfl5fCWHcfbtehjMOlFmy1K1NHTUqwd1ViV4XA1zd1uV5Hux0/aTKziXD/AFk7lLql57H6EiIlcZIREQAREQAREQAREQAREQAREQA8m09lUsQnV1VzLe/Egg8wRwlefo2wpOjVR4Bh+6mIjc6oTe5IervsrWoSaLNg8IlJFp0xlVRYD/OJ8Z3REcS10Gm23tiIiBwREQAREQAREQAREQAREQAREQAREQAyLpb2NV/iRXyM1M00AZQSFK5rq1uHG+vPwnj6LN1Hq4hq1ejfDCk6kVV7NQvYWAYdoAAknyiJJdjdWi4/GT/B8n0LNt3ocw73bCMaDfcN3pnyv2l9CR4Tp3B6NauGxRxGKyEoCKQQlu02hc3AtZbgfmPC0RGvVly8u+hD/G3Ot1uXRmkxERshiIiACIiACIi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9459" name="Picture 3"/>
          <p:cNvPicPr>
            <a:picLocks noChangeAspect="1" noChangeArrowheads="1"/>
          </p:cNvPicPr>
          <p:nvPr/>
        </p:nvPicPr>
        <p:blipFill>
          <a:blip r:embed="rId2"/>
          <a:srcRect/>
          <a:stretch>
            <a:fillRect/>
          </a:stretch>
        </p:blipFill>
        <p:spPr bwMode="auto">
          <a:xfrm>
            <a:off x="4551589" y="3929066"/>
            <a:ext cx="3878043" cy="2171704"/>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con Enteros – Tipo III</a:t>
            </a:r>
          </a:p>
        </p:txBody>
      </p:sp>
      <p:sp>
        <p:nvSpPr>
          <p:cNvPr id="4" name="3 CuadroTexto"/>
          <p:cNvSpPr txBox="1"/>
          <p:nvPr/>
        </p:nvSpPr>
        <p:spPr>
          <a:xfrm>
            <a:off x="573182" y="1124744"/>
            <a:ext cx="8031266"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000" dirty="0">
                <a:solidFill>
                  <a:schemeClr val="bg1"/>
                </a:solidFill>
              </a:rPr>
              <a:t>Si hay varios signos juntos usar </a:t>
            </a:r>
            <a:r>
              <a:rPr lang="es-ES" sz="2000" b="1" dirty="0">
                <a:solidFill>
                  <a:schemeClr val="bg1"/>
                </a:solidFill>
              </a:rPr>
              <a:t>la regla de los signos:</a:t>
            </a:r>
          </a:p>
          <a:p>
            <a:pPr algn="just"/>
            <a:endParaRPr lang="es-ES" sz="2000" dirty="0">
              <a:solidFill>
                <a:schemeClr val="bg1"/>
              </a:solidFill>
            </a:endParaRPr>
          </a:p>
          <a:p>
            <a:pPr algn="just"/>
            <a:r>
              <a:rPr lang="es-ES" sz="2400" dirty="0">
                <a:solidFill>
                  <a:schemeClr val="bg1"/>
                </a:solidFill>
              </a:rPr>
              <a:t>-Dos signos iguales   (++ , --)  sale +</a:t>
            </a:r>
          </a:p>
          <a:p>
            <a:pPr algn="just"/>
            <a:r>
              <a:rPr lang="es-ES" sz="2400" dirty="0">
                <a:solidFill>
                  <a:schemeClr val="bg1"/>
                </a:solidFill>
              </a:rPr>
              <a:t>-Dos signos distintos (+-  , -+) sale -</a:t>
            </a:r>
            <a:endParaRPr lang="es-ES" sz="2000" dirty="0">
              <a:solidFill>
                <a:schemeClr val="bg1"/>
              </a:solidFill>
            </a:endParaRPr>
          </a:p>
          <a:p>
            <a:pPr algn="just"/>
            <a:endParaRPr lang="es-ES" sz="2000" dirty="0">
              <a:solidFill>
                <a:schemeClr val="bg1"/>
              </a:solidFill>
            </a:endParaRPr>
          </a:p>
          <a:p>
            <a:pPr algn="just"/>
            <a:r>
              <a:rPr lang="es-ES" sz="2000" dirty="0">
                <a:solidFill>
                  <a:schemeClr val="bg1"/>
                </a:solidFill>
              </a:rPr>
              <a:t>De esta manera se convierte en un ejercicio de los anteriores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501008"/>
            <a:ext cx="4559591" cy="2520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adroTexto 4">
            <a:extLst>
              <a:ext uri="{FF2B5EF4-FFF2-40B4-BE49-F238E27FC236}">
                <a16:creationId xmlns:a16="http://schemas.microsoft.com/office/drawing/2014/main" id="{555F1B19-53F1-C74F-86FE-99A2A94F42D9}"/>
              </a:ext>
            </a:extLst>
          </p:cNvPr>
          <p:cNvSpPr txBox="1"/>
          <p:nvPr/>
        </p:nvSpPr>
        <p:spPr>
          <a:xfrm>
            <a:off x="827584" y="3501008"/>
            <a:ext cx="61444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b="1" dirty="0">
                <a:solidFill>
                  <a:schemeClr val="bg1"/>
                </a:solidFill>
              </a:rPr>
              <a:t>5</a:t>
            </a:r>
          </a:p>
        </p:txBody>
      </p:sp>
    </p:spTree>
    <p:extLst>
      <p:ext uri="{BB962C8B-B14F-4D97-AF65-F5344CB8AC3E}">
        <p14:creationId xmlns:p14="http://schemas.microsoft.com/office/powerpoint/2010/main" val="32216816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a:solidFill>
                  <a:schemeClr val="accent1">
                    <a:lumMod val="50000"/>
                  </a:schemeClr>
                </a:solidFill>
              </a:rPr>
              <a:t>Representación de Reales</a:t>
            </a:r>
            <a:endParaRPr lang="es-ES" sz="2400" b="1" dirty="0">
              <a:solidFill>
                <a:schemeClr val="accent1">
                  <a:lumMod val="50000"/>
                </a:schemeClr>
              </a:solidFill>
            </a:endParaRPr>
          </a:p>
        </p:txBody>
      </p:sp>
      <p:sp>
        <p:nvSpPr>
          <p:cNvPr id="4" name="3 CuadroTexto"/>
          <p:cNvSpPr txBox="1"/>
          <p:nvPr/>
        </p:nvSpPr>
        <p:spPr>
          <a:xfrm>
            <a:off x="785786" y="1000108"/>
            <a:ext cx="1214446"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b="1" dirty="0" err="1">
                <a:solidFill>
                  <a:schemeClr val="bg1"/>
                </a:solidFill>
              </a:rPr>
              <a:t>Pag</a:t>
            </a:r>
            <a:r>
              <a:rPr lang="es-ES" b="1" dirty="0">
                <a:solidFill>
                  <a:schemeClr val="bg1"/>
                </a:solidFill>
              </a:rPr>
              <a:t>. 18</a:t>
            </a:r>
            <a:endParaRPr lang="es-ES" dirty="0">
              <a:solidFill>
                <a:schemeClr val="bg1"/>
              </a:solidFill>
            </a:endParaRPr>
          </a:p>
        </p:txBody>
      </p:sp>
      <p:pic>
        <p:nvPicPr>
          <p:cNvPr id="35842" name="Picture 2"/>
          <p:cNvPicPr>
            <a:picLocks noChangeAspect="1" noChangeArrowheads="1"/>
          </p:cNvPicPr>
          <p:nvPr/>
        </p:nvPicPr>
        <p:blipFill>
          <a:blip r:embed="rId2"/>
          <a:srcRect/>
          <a:stretch>
            <a:fillRect/>
          </a:stretch>
        </p:blipFill>
        <p:spPr bwMode="auto">
          <a:xfrm>
            <a:off x="785785" y="1643050"/>
            <a:ext cx="7844409" cy="1500198"/>
          </a:xfrm>
          <a:prstGeom prst="rect">
            <a:avLst/>
          </a:prstGeom>
          <a:noFill/>
          <a:ln w="9525">
            <a:noFill/>
            <a:miter lim="800000"/>
            <a:headEnd/>
            <a:tailEnd/>
          </a:ln>
          <a:effectLst/>
        </p:spPr>
      </p:pic>
    </p:spTree>
    <p:extLst>
      <p:ext uri="{BB962C8B-B14F-4D97-AF65-F5344CB8AC3E}">
        <p14:creationId xmlns:p14="http://schemas.microsoft.com/office/powerpoint/2010/main" val="26681552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a:solidFill>
                  <a:schemeClr val="accent1">
                    <a:lumMod val="50000"/>
                  </a:schemeClr>
                </a:solidFill>
              </a:rPr>
              <a:t>Representación de Reales</a:t>
            </a:r>
            <a:endParaRPr lang="es-ES" sz="2400" b="1" dirty="0">
              <a:solidFill>
                <a:schemeClr val="accent1">
                  <a:lumMod val="50000"/>
                </a:schemeClr>
              </a:solidFill>
            </a:endParaRPr>
          </a:p>
        </p:txBody>
      </p:sp>
      <p:sp>
        <p:nvSpPr>
          <p:cNvPr id="4" name="3 CuadroTexto"/>
          <p:cNvSpPr txBox="1"/>
          <p:nvPr/>
        </p:nvSpPr>
        <p:spPr>
          <a:xfrm>
            <a:off x="642910" y="1000108"/>
            <a:ext cx="1214446"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b="1" dirty="0" err="1">
                <a:solidFill>
                  <a:schemeClr val="bg1"/>
                </a:solidFill>
              </a:rPr>
              <a:t>Pag</a:t>
            </a:r>
            <a:r>
              <a:rPr lang="es-ES" b="1" dirty="0">
                <a:solidFill>
                  <a:schemeClr val="bg1"/>
                </a:solidFill>
              </a:rPr>
              <a:t>. 18</a:t>
            </a:r>
            <a:endParaRPr lang="es-ES" dirty="0">
              <a:solidFill>
                <a:schemeClr val="bg1"/>
              </a:solidFill>
            </a:endParaRPr>
          </a:p>
        </p:txBody>
      </p:sp>
      <p:pic>
        <p:nvPicPr>
          <p:cNvPr id="36866" name="Picture 2"/>
          <p:cNvPicPr>
            <a:picLocks noChangeAspect="1" noChangeArrowheads="1"/>
          </p:cNvPicPr>
          <p:nvPr/>
        </p:nvPicPr>
        <p:blipFill>
          <a:blip r:embed="rId2"/>
          <a:srcRect/>
          <a:stretch>
            <a:fillRect/>
          </a:stretch>
        </p:blipFill>
        <p:spPr bwMode="auto">
          <a:xfrm>
            <a:off x="642910" y="1571612"/>
            <a:ext cx="7637372" cy="2857520"/>
          </a:xfrm>
          <a:prstGeom prst="rect">
            <a:avLst/>
          </a:prstGeom>
          <a:noFill/>
          <a:ln w="9525">
            <a:noFill/>
            <a:miter lim="800000"/>
            <a:headEnd/>
            <a:tailEnd/>
          </a:ln>
          <a:effectLst/>
        </p:spPr>
      </p:pic>
    </p:spTree>
    <p:extLst>
      <p:ext uri="{BB962C8B-B14F-4D97-AF65-F5344CB8AC3E}">
        <p14:creationId xmlns:p14="http://schemas.microsoft.com/office/powerpoint/2010/main" val="26681552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Intervalos</a:t>
            </a:r>
          </a:p>
        </p:txBody>
      </p:sp>
      <p:pic>
        <p:nvPicPr>
          <p:cNvPr id="37890" name="Picture 2"/>
          <p:cNvPicPr>
            <a:picLocks noChangeAspect="1" noChangeArrowheads="1"/>
          </p:cNvPicPr>
          <p:nvPr/>
        </p:nvPicPr>
        <p:blipFill>
          <a:blip r:embed="rId2"/>
          <a:srcRect/>
          <a:stretch>
            <a:fillRect/>
          </a:stretch>
        </p:blipFill>
        <p:spPr bwMode="auto">
          <a:xfrm>
            <a:off x="714348" y="1142984"/>
            <a:ext cx="3571900" cy="3022377"/>
          </a:xfrm>
          <a:prstGeom prst="rect">
            <a:avLst/>
          </a:prstGeom>
          <a:noFill/>
          <a:ln w="9525">
            <a:noFill/>
            <a:miter lim="800000"/>
            <a:headEnd/>
            <a:tailEnd/>
          </a:ln>
          <a:effectLst/>
        </p:spPr>
      </p:pic>
      <p:pic>
        <p:nvPicPr>
          <p:cNvPr id="37891" name="Picture 3"/>
          <p:cNvPicPr>
            <a:picLocks noChangeAspect="1" noChangeArrowheads="1"/>
          </p:cNvPicPr>
          <p:nvPr/>
        </p:nvPicPr>
        <p:blipFill>
          <a:blip r:embed="rId3"/>
          <a:srcRect/>
          <a:stretch>
            <a:fillRect/>
          </a:stretch>
        </p:blipFill>
        <p:spPr bwMode="auto">
          <a:xfrm>
            <a:off x="714347" y="4500570"/>
            <a:ext cx="7543853" cy="857256"/>
          </a:xfrm>
          <a:prstGeom prst="rect">
            <a:avLst/>
          </a:prstGeom>
          <a:noFill/>
          <a:ln w="9525">
            <a:noFill/>
            <a:miter lim="800000"/>
            <a:headEnd/>
            <a:tailEnd/>
          </a:ln>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Intervalos</a:t>
            </a:r>
          </a:p>
        </p:txBody>
      </p:sp>
      <p:pic>
        <p:nvPicPr>
          <p:cNvPr id="38914" name="Picture 2"/>
          <p:cNvPicPr>
            <a:picLocks noChangeAspect="1" noChangeArrowheads="1"/>
          </p:cNvPicPr>
          <p:nvPr/>
        </p:nvPicPr>
        <p:blipFill>
          <a:blip r:embed="rId2"/>
          <a:srcRect l="5714"/>
          <a:stretch>
            <a:fillRect/>
          </a:stretch>
        </p:blipFill>
        <p:spPr bwMode="auto">
          <a:xfrm>
            <a:off x="928662" y="1142984"/>
            <a:ext cx="7072362" cy="5215224"/>
          </a:xfrm>
          <a:prstGeom prst="rect">
            <a:avLst/>
          </a:prstGeom>
          <a:noFill/>
          <a:ln w="9525">
            <a:noFill/>
            <a:miter lim="800000"/>
            <a:headEnd/>
            <a:tailEnd/>
          </a:ln>
          <a:effec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Intervalos</a:t>
            </a:r>
          </a:p>
        </p:txBody>
      </p:sp>
      <p:sp>
        <p:nvSpPr>
          <p:cNvPr id="4" name="3 CuadroTexto"/>
          <p:cNvSpPr txBox="1"/>
          <p:nvPr/>
        </p:nvSpPr>
        <p:spPr>
          <a:xfrm>
            <a:off x="642910" y="1000108"/>
            <a:ext cx="1214446"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b="1" dirty="0" err="1">
                <a:solidFill>
                  <a:schemeClr val="bg1"/>
                </a:solidFill>
              </a:rPr>
              <a:t>Pag</a:t>
            </a:r>
            <a:r>
              <a:rPr lang="es-ES" b="1" dirty="0">
                <a:solidFill>
                  <a:schemeClr val="bg1"/>
                </a:solidFill>
              </a:rPr>
              <a:t>. 19</a:t>
            </a:r>
            <a:endParaRPr lang="es-ES" dirty="0">
              <a:solidFill>
                <a:schemeClr val="bg1"/>
              </a:solidFill>
            </a:endParaRPr>
          </a:p>
        </p:txBody>
      </p:sp>
      <p:pic>
        <p:nvPicPr>
          <p:cNvPr id="39938" name="Picture 2"/>
          <p:cNvPicPr>
            <a:picLocks noChangeAspect="1" noChangeArrowheads="1"/>
          </p:cNvPicPr>
          <p:nvPr/>
        </p:nvPicPr>
        <p:blipFill>
          <a:blip r:embed="rId2"/>
          <a:srcRect/>
          <a:stretch>
            <a:fillRect/>
          </a:stretch>
        </p:blipFill>
        <p:spPr bwMode="auto">
          <a:xfrm>
            <a:off x="642910" y="1571612"/>
            <a:ext cx="7741430" cy="3143272"/>
          </a:xfrm>
          <a:prstGeom prst="rect">
            <a:avLst/>
          </a:prstGeom>
          <a:noFill/>
          <a:ln w="9525">
            <a:noFill/>
            <a:miter lim="800000"/>
            <a:headEnd/>
            <a:tailEnd/>
          </a:ln>
          <a:effec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Intervalos</a:t>
            </a:r>
          </a:p>
        </p:txBody>
      </p:sp>
      <p:sp>
        <p:nvSpPr>
          <p:cNvPr id="4" name="3 CuadroTexto"/>
          <p:cNvSpPr txBox="1"/>
          <p:nvPr/>
        </p:nvSpPr>
        <p:spPr>
          <a:xfrm>
            <a:off x="642910" y="1000108"/>
            <a:ext cx="1214446"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b="1" dirty="0" err="1">
                <a:solidFill>
                  <a:schemeClr val="bg1"/>
                </a:solidFill>
              </a:rPr>
              <a:t>Pag</a:t>
            </a:r>
            <a:r>
              <a:rPr lang="es-ES" b="1" dirty="0">
                <a:solidFill>
                  <a:schemeClr val="bg1"/>
                </a:solidFill>
              </a:rPr>
              <a:t>. 19</a:t>
            </a:r>
            <a:endParaRPr lang="es-ES" dirty="0">
              <a:solidFill>
                <a:schemeClr val="bg1"/>
              </a:solidFill>
            </a:endParaRPr>
          </a:p>
        </p:txBody>
      </p:sp>
      <p:pic>
        <p:nvPicPr>
          <p:cNvPr id="40962" name="Picture 2"/>
          <p:cNvPicPr>
            <a:picLocks noChangeAspect="1" noChangeArrowheads="1"/>
          </p:cNvPicPr>
          <p:nvPr/>
        </p:nvPicPr>
        <p:blipFill>
          <a:blip r:embed="rId2"/>
          <a:srcRect/>
          <a:stretch>
            <a:fillRect/>
          </a:stretch>
        </p:blipFill>
        <p:spPr bwMode="auto">
          <a:xfrm>
            <a:off x="571472" y="1500174"/>
            <a:ext cx="8008076" cy="307183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con Enteros – Tipo III</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l="9459"/>
          <a:stretch>
            <a:fillRect/>
          </a:stretch>
        </p:blipFill>
        <p:spPr bwMode="auto">
          <a:xfrm>
            <a:off x="1475656" y="1484784"/>
            <a:ext cx="5388847" cy="2857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uadroTexto 3">
            <a:extLst>
              <a:ext uri="{FF2B5EF4-FFF2-40B4-BE49-F238E27FC236}">
                <a16:creationId xmlns:a16="http://schemas.microsoft.com/office/drawing/2014/main" id="{849A5E59-AE83-0540-A324-69DF5C5447B4}"/>
              </a:ext>
            </a:extLst>
          </p:cNvPr>
          <p:cNvSpPr txBox="1"/>
          <p:nvPr/>
        </p:nvSpPr>
        <p:spPr>
          <a:xfrm>
            <a:off x="611560" y="1488595"/>
            <a:ext cx="61444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b="1" dirty="0">
                <a:solidFill>
                  <a:schemeClr val="bg1"/>
                </a:solidFill>
              </a:rPr>
              <a:t>6</a:t>
            </a:r>
          </a:p>
        </p:txBody>
      </p:sp>
    </p:spTree>
    <p:extLst>
      <p:ext uri="{BB962C8B-B14F-4D97-AF65-F5344CB8AC3E}">
        <p14:creationId xmlns:p14="http://schemas.microsoft.com/office/powerpoint/2010/main" val="3794351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con Enteros – Tipo IV</a:t>
            </a:r>
          </a:p>
        </p:txBody>
      </p:sp>
      <p:sp>
        <p:nvSpPr>
          <p:cNvPr id="2" name="1 CuadroTexto"/>
          <p:cNvSpPr txBox="1"/>
          <p:nvPr/>
        </p:nvSpPr>
        <p:spPr>
          <a:xfrm>
            <a:off x="611560" y="1208946"/>
            <a:ext cx="792088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000" dirty="0">
                <a:solidFill>
                  <a:schemeClr val="bg1"/>
                </a:solidFill>
              </a:rPr>
              <a:t>Producto y división con signos, hacer la multiplicación o división y aplicar la regla de los signos.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48880"/>
            <a:ext cx="2306479" cy="21371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00" y="2348880"/>
            <a:ext cx="2614186" cy="2482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8889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con Enteros – Tipo IV</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l="8190"/>
          <a:stretch>
            <a:fillRect/>
          </a:stretch>
        </p:blipFill>
        <p:spPr bwMode="auto">
          <a:xfrm>
            <a:off x="1403648" y="1194622"/>
            <a:ext cx="5605830" cy="17110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l="6586"/>
          <a:stretch>
            <a:fillRect/>
          </a:stretch>
        </p:blipFill>
        <p:spPr bwMode="auto">
          <a:xfrm>
            <a:off x="1403648" y="3016940"/>
            <a:ext cx="5298566" cy="15264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l="7055"/>
          <a:stretch>
            <a:fillRect/>
          </a:stretch>
        </p:blipFill>
        <p:spPr bwMode="auto">
          <a:xfrm>
            <a:off x="1403648" y="4797152"/>
            <a:ext cx="5892322" cy="15001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uadroTexto 5">
            <a:extLst>
              <a:ext uri="{FF2B5EF4-FFF2-40B4-BE49-F238E27FC236}">
                <a16:creationId xmlns:a16="http://schemas.microsoft.com/office/drawing/2014/main" id="{9A9F31C2-FD1E-5B4B-B963-23C743A651F1}"/>
              </a:ext>
            </a:extLst>
          </p:cNvPr>
          <p:cNvSpPr txBox="1"/>
          <p:nvPr/>
        </p:nvSpPr>
        <p:spPr>
          <a:xfrm>
            <a:off x="611560" y="1196752"/>
            <a:ext cx="61444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b="1" dirty="0">
                <a:solidFill>
                  <a:schemeClr val="bg1"/>
                </a:solidFill>
              </a:rPr>
              <a:t>7</a:t>
            </a:r>
          </a:p>
        </p:txBody>
      </p:sp>
      <p:sp>
        <p:nvSpPr>
          <p:cNvPr id="7" name="CuadroTexto 6">
            <a:extLst>
              <a:ext uri="{FF2B5EF4-FFF2-40B4-BE49-F238E27FC236}">
                <a16:creationId xmlns:a16="http://schemas.microsoft.com/office/drawing/2014/main" id="{917AC3EC-8BF7-4743-856C-D1628CAE81D2}"/>
              </a:ext>
            </a:extLst>
          </p:cNvPr>
          <p:cNvSpPr txBox="1"/>
          <p:nvPr/>
        </p:nvSpPr>
        <p:spPr>
          <a:xfrm>
            <a:off x="611560" y="3016940"/>
            <a:ext cx="61444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b="1" dirty="0">
                <a:solidFill>
                  <a:schemeClr val="bg1"/>
                </a:solidFill>
              </a:rPr>
              <a:t>8</a:t>
            </a:r>
          </a:p>
        </p:txBody>
      </p:sp>
      <p:sp>
        <p:nvSpPr>
          <p:cNvPr id="8" name="CuadroTexto 7">
            <a:extLst>
              <a:ext uri="{FF2B5EF4-FFF2-40B4-BE49-F238E27FC236}">
                <a16:creationId xmlns:a16="http://schemas.microsoft.com/office/drawing/2014/main" id="{42A6662D-DAF9-C944-B96C-CBD845B6F396}"/>
              </a:ext>
            </a:extLst>
          </p:cNvPr>
          <p:cNvSpPr txBox="1"/>
          <p:nvPr/>
        </p:nvSpPr>
        <p:spPr>
          <a:xfrm>
            <a:off x="611560" y="4797152"/>
            <a:ext cx="61444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b="1" dirty="0">
                <a:solidFill>
                  <a:schemeClr val="bg1"/>
                </a:solidFill>
              </a:rPr>
              <a:t>9</a:t>
            </a:r>
          </a:p>
        </p:txBody>
      </p:sp>
    </p:spTree>
    <p:extLst>
      <p:ext uri="{BB962C8B-B14F-4D97-AF65-F5344CB8AC3E}">
        <p14:creationId xmlns:p14="http://schemas.microsoft.com/office/powerpoint/2010/main" val="1174212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con Enteros – Tipo V</a:t>
            </a:r>
          </a:p>
        </p:txBody>
      </p:sp>
      <p:sp>
        <p:nvSpPr>
          <p:cNvPr id="2" name="1 CuadroTexto"/>
          <p:cNvSpPr txBox="1"/>
          <p:nvPr/>
        </p:nvSpPr>
        <p:spPr>
          <a:xfrm>
            <a:off x="611560" y="1208946"/>
            <a:ext cx="792088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000" dirty="0">
                <a:solidFill>
                  <a:schemeClr val="bg1"/>
                </a:solidFill>
              </a:rPr>
              <a:t>Si hay distintas operaciones y paréntesis utilizar la jerarquía de las operaciones: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37408"/>
            <a:ext cx="7739739" cy="160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808462"/>
            <a:ext cx="5300225" cy="504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6280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con Enteros – Tipo V</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l="12906"/>
          <a:stretch>
            <a:fillRect/>
          </a:stretch>
        </p:blipFill>
        <p:spPr bwMode="auto">
          <a:xfrm>
            <a:off x="1331640" y="1357518"/>
            <a:ext cx="4988931" cy="3168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adroTexto 4">
            <a:extLst>
              <a:ext uri="{FF2B5EF4-FFF2-40B4-BE49-F238E27FC236}">
                <a16:creationId xmlns:a16="http://schemas.microsoft.com/office/drawing/2014/main" id="{90DA854F-AC5D-4E4B-BA99-9680E92CD581}"/>
              </a:ext>
            </a:extLst>
          </p:cNvPr>
          <p:cNvSpPr txBox="1"/>
          <p:nvPr/>
        </p:nvSpPr>
        <p:spPr>
          <a:xfrm>
            <a:off x="539552" y="1340768"/>
            <a:ext cx="64807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b="1" dirty="0">
                <a:solidFill>
                  <a:schemeClr val="bg1"/>
                </a:solidFill>
              </a:rPr>
              <a:t>10</a:t>
            </a:r>
          </a:p>
        </p:txBody>
      </p:sp>
    </p:spTree>
    <p:extLst>
      <p:ext uri="{BB962C8B-B14F-4D97-AF65-F5344CB8AC3E}">
        <p14:creationId xmlns:p14="http://schemas.microsoft.com/office/powerpoint/2010/main" val="2842502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Números Enteros</a:t>
            </a:r>
          </a:p>
        </p:txBody>
      </p:sp>
      <p:pic>
        <p:nvPicPr>
          <p:cNvPr id="3074" name="Picture 2"/>
          <p:cNvPicPr>
            <a:picLocks noChangeAspect="1" noChangeArrowheads="1"/>
          </p:cNvPicPr>
          <p:nvPr/>
        </p:nvPicPr>
        <p:blipFill>
          <a:blip r:embed="rId2"/>
          <a:srcRect l="7483"/>
          <a:stretch>
            <a:fillRect/>
          </a:stretch>
        </p:blipFill>
        <p:spPr bwMode="auto">
          <a:xfrm>
            <a:off x="1187624" y="1071546"/>
            <a:ext cx="7065462" cy="3786214"/>
          </a:xfrm>
          <a:prstGeom prst="rect">
            <a:avLst/>
          </a:prstGeom>
          <a:noFill/>
          <a:ln w="9525">
            <a:noFill/>
            <a:miter lim="800000"/>
            <a:headEnd/>
            <a:tailEnd/>
          </a:ln>
          <a:effectLst/>
        </p:spPr>
      </p:pic>
      <p:sp>
        <p:nvSpPr>
          <p:cNvPr id="4" name="CuadroTexto 3">
            <a:extLst>
              <a:ext uri="{FF2B5EF4-FFF2-40B4-BE49-F238E27FC236}">
                <a16:creationId xmlns:a16="http://schemas.microsoft.com/office/drawing/2014/main" id="{1431CFD9-58C7-414E-8B3B-8556906126F1}"/>
              </a:ext>
            </a:extLst>
          </p:cNvPr>
          <p:cNvSpPr txBox="1"/>
          <p:nvPr/>
        </p:nvSpPr>
        <p:spPr>
          <a:xfrm>
            <a:off x="390295" y="1412776"/>
            <a:ext cx="650446"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b="1" dirty="0">
                <a:solidFill>
                  <a:schemeClr val="bg1"/>
                </a:solidFill>
              </a:rPr>
              <a:t>11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7149" y="4286256"/>
            <a:ext cx="2536421" cy="2217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Fracciones - Repaso</a:t>
            </a:r>
          </a:p>
        </p:txBody>
      </p:sp>
      <p:sp>
        <p:nvSpPr>
          <p:cNvPr id="8" name="7 CuadroTexto"/>
          <p:cNvSpPr txBox="1"/>
          <p:nvPr/>
        </p:nvSpPr>
        <p:spPr>
          <a:xfrm>
            <a:off x="857224" y="1285860"/>
            <a:ext cx="7572428" cy="2677656"/>
          </a:xfrm>
          <a:prstGeom prst="rect">
            <a:avLst/>
          </a:prstGeom>
          <a:noFill/>
        </p:spPr>
        <p:txBody>
          <a:bodyPr wrap="square" rtlCol="0">
            <a:spAutoFit/>
          </a:bodyPr>
          <a:lstStyle/>
          <a:p>
            <a:pPr>
              <a:buFont typeface="Wingdings" pitchFamily="2" charset="2"/>
              <a:buChar char="q"/>
            </a:pPr>
            <a:r>
              <a:rPr lang="es-ES" sz="2800" dirty="0">
                <a:solidFill>
                  <a:srgbClr val="002060"/>
                </a:solidFill>
              </a:rPr>
              <a:t>Operaciones con fracciones</a:t>
            </a:r>
          </a:p>
          <a:p>
            <a:pPr>
              <a:buFont typeface="Wingdings" pitchFamily="2" charset="2"/>
              <a:buChar char="q"/>
            </a:pPr>
            <a:r>
              <a:rPr lang="es-ES" sz="2800" dirty="0">
                <a:solidFill>
                  <a:srgbClr val="002060"/>
                </a:solidFill>
              </a:rPr>
              <a:t>Representación de fracciones en la recta.</a:t>
            </a:r>
          </a:p>
          <a:p>
            <a:pPr>
              <a:buFont typeface="Wingdings" pitchFamily="2" charset="2"/>
              <a:buChar char="q"/>
            </a:pPr>
            <a:r>
              <a:rPr lang="es-ES" sz="2800" dirty="0">
                <a:solidFill>
                  <a:srgbClr val="002060"/>
                </a:solidFill>
              </a:rPr>
              <a:t> Representación de fracciones en figuras.</a:t>
            </a:r>
          </a:p>
          <a:p>
            <a:pPr>
              <a:buFont typeface="Wingdings" pitchFamily="2" charset="2"/>
              <a:buChar char="q"/>
            </a:pPr>
            <a:r>
              <a:rPr lang="es-ES" sz="2800" dirty="0">
                <a:solidFill>
                  <a:srgbClr val="002060"/>
                </a:solidFill>
              </a:rPr>
              <a:t> Problemas</a:t>
            </a: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339" y="4274335"/>
            <a:ext cx="3351503" cy="225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20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20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Fracciones - Repaso</a:t>
            </a:r>
          </a:p>
        </p:txBody>
      </p:sp>
      <p:sp>
        <p:nvSpPr>
          <p:cNvPr id="8" name="7 CuadroTexto"/>
          <p:cNvSpPr txBox="1"/>
          <p:nvPr/>
        </p:nvSpPr>
        <p:spPr>
          <a:xfrm>
            <a:off x="857224" y="1285860"/>
            <a:ext cx="7572428" cy="523220"/>
          </a:xfrm>
          <a:prstGeom prst="rect">
            <a:avLst/>
          </a:prstGeom>
          <a:noFill/>
        </p:spPr>
        <p:txBody>
          <a:bodyPr wrap="square" rtlCol="0">
            <a:spAutoFit/>
          </a:bodyPr>
          <a:lstStyle/>
          <a:p>
            <a:pPr>
              <a:buFont typeface="Wingdings" pitchFamily="2" charset="2"/>
              <a:buChar char="q"/>
            </a:pPr>
            <a:r>
              <a:rPr lang="es-ES" sz="2800" dirty="0">
                <a:solidFill>
                  <a:srgbClr val="002060"/>
                </a:solidFill>
              </a:rPr>
              <a:t>Operaciones con fracciones</a:t>
            </a:r>
          </a:p>
        </p:txBody>
      </p:sp>
      <p:sp>
        <p:nvSpPr>
          <p:cNvPr id="5" name="4 CuadroTexto"/>
          <p:cNvSpPr txBox="1"/>
          <p:nvPr/>
        </p:nvSpPr>
        <p:spPr>
          <a:xfrm>
            <a:off x="6715140" y="1357298"/>
            <a:ext cx="1571636" cy="44627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300" b="1" dirty="0" err="1">
                <a:solidFill>
                  <a:schemeClr val="bg1"/>
                </a:solidFill>
              </a:rPr>
              <a:t>Pag</a:t>
            </a:r>
            <a:r>
              <a:rPr lang="es-ES" sz="2300" b="1" dirty="0">
                <a:solidFill>
                  <a:schemeClr val="bg1"/>
                </a:solidFill>
              </a:rPr>
              <a:t>. 8</a:t>
            </a:r>
            <a:endParaRPr lang="es-ES" sz="2300" dirty="0">
              <a:solidFill>
                <a:schemeClr val="bg1"/>
              </a:solidFill>
            </a:endParaRPr>
          </a:p>
        </p:txBody>
      </p:sp>
      <p:pic>
        <p:nvPicPr>
          <p:cNvPr id="2" name="Picture 2"/>
          <p:cNvPicPr>
            <a:picLocks noChangeAspect="1" noChangeArrowheads="1"/>
          </p:cNvPicPr>
          <p:nvPr/>
        </p:nvPicPr>
        <p:blipFill>
          <a:blip r:embed="rId2"/>
          <a:srcRect/>
          <a:stretch>
            <a:fillRect/>
          </a:stretch>
        </p:blipFill>
        <p:spPr bwMode="auto">
          <a:xfrm>
            <a:off x="642910" y="2000240"/>
            <a:ext cx="7647987" cy="2714644"/>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Fracciones - Repaso</a:t>
            </a:r>
          </a:p>
        </p:txBody>
      </p:sp>
      <p:sp>
        <p:nvSpPr>
          <p:cNvPr id="8" name="7 CuadroTexto"/>
          <p:cNvSpPr txBox="1"/>
          <p:nvPr/>
        </p:nvSpPr>
        <p:spPr>
          <a:xfrm>
            <a:off x="857224" y="1285860"/>
            <a:ext cx="7572428" cy="523220"/>
          </a:xfrm>
          <a:prstGeom prst="rect">
            <a:avLst/>
          </a:prstGeom>
          <a:noFill/>
        </p:spPr>
        <p:txBody>
          <a:bodyPr wrap="square" rtlCol="0">
            <a:spAutoFit/>
          </a:bodyPr>
          <a:lstStyle/>
          <a:p>
            <a:pPr>
              <a:buFont typeface="Wingdings" pitchFamily="2" charset="2"/>
              <a:buChar char="q"/>
            </a:pPr>
            <a:r>
              <a:rPr lang="es-ES" sz="2800" dirty="0">
                <a:solidFill>
                  <a:srgbClr val="002060"/>
                </a:solidFill>
              </a:rPr>
              <a:t>Operaciones con fracciones</a:t>
            </a:r>
          </a:p>
        </p:txBody>
      </p:sp>
      <p:sp>
        <p:nvSpPr>
          <p:cNvPr id="5" name="4 CuadroTexto"/>
          <p:cNvSpPr txBox="1"/>
          <p:nvPr/>
        </p:nvSpPr>
        <p:spPr>
          <a:xfrm>
            <a:off x="6715140" y="1357298"/>
            <a:ext cx="1571636" cy="44627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300" b="1" dirty="0" err="1">
                <a:solidFill>
                  <a:schemeClr val="bg1"/>
                </a:solidFill>
              </a:rPr>
              <a:t>Pag</a:t>
            </a:r>
            <a:r>
              <a:rPr lang="es-ES" sz="2300" b="1" dirty="0">
                <a:solidFill>
                  <a:schemeClr val="bg1"/>
                </a:solidFill>
              </a:rPr>
              <a:t>. 9</a:t>
            </a:r>
            <a:endParaRPr lang="es-ES" sz="2300" dirty="0">
              <a:solidFill>
                <a:schemeClr val="bg1"/>
              </a:solidFill>
            </a:endParaRPr>
          </a:p>
        </p:txBody>
      </p:sp>
      <p:pic>
        <p:nvPicPr>
          <p:cNvPr id="8194" name="Picture 2"/>
          <p:cNvPicPr>
            <a:picLocks noChangeAspect="1" noChangeArrowheads="1"/>
          </p:cNvPicPr>
          <p:nvPr/>
        </p:nvPicPr>
        <p:blipFill>
          <a:blip r:embed="rId2"/>
          <a:srcRect/>
          <a:stretch>
            <a:fillRect/>
          </a:stretch>
        </p:blipFill>
        <p:spPr bwMode="auto">
          <a:xfrm>
            <a:off x="571472" y="2071678"/>
            <a:ext cx="7751642" cy="271464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Esquema del tema</a:t>
            </a:r>
          </a:p>
        </p:txBody>
      </p:sp>
      <p:graphicFrame>
        <p:nvGraphicFramePr>
          <p:cNvPr id="4" name="3 Diagrama"/>
          <p:cNvGraphicFramePr/>
          <p:nvPr/>
        </p:nvGraphicFramePr>
        <p:xfrm>
          <a:off x="571472" y="1214422"/>
          <a:ext cx="8072493"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Fracciones - Repaso</a:t>
            </a:r>
          </a:p>
        </p:txBody>
      </p:sp>
      <p:sp>
        <p:nvSpPr>
          <p:cNvPr id="8" name="7 CuadroTexto"/>
          <p:cNvSpPr txBox="1"/>
          <p:nvPr/>
        </p:nvSpPr>
        <p:spPr>
          <a:xfrm>
            <a:off x="857224" y="1285860"/>
            <a:ext cx="7572428" cy="523220"/>
          </a:xfrm>
          <a:prstGeom prst="rect">
            <a:avLst/>
          </a:prstGeom>
          <a:noFill/>
        </p:spPr>
        <p:txBody>
          <a:bodyPr wrap="square" rtlCol="0">
            <a:spAutoFit/>
          </a:bodyPr>
          <a:lstStyle/>
          <a:p>
            <a:pPr>
              <a:buFont typeface="Wingdings" pitchFamily="2" charset="2"/>
              <a:buChar char="q"/>
            </a:pPr>
            <a:r>
              <a:rPr lang="es-ES" sz="2800" dirty="0">
                <a:solidFill>
                  <a:srgbClr val="002060"/>
                </a:solidFill>
              </a:rPr>
              <a:t>Operaciones con fracciones</a:t>
            </a:r>
          </a:p>
        </p:txBody>
      </p:sp>
      <p:sp>
        <p:nvSpPr>
          <p:cNvPr id="5" name="4 CuadroTexto"/>
          <p:cNvSpPr txBox="1"/>
          <p:nvPr/>
        </p:nvSpPr>
        <p:spPr>
          <a:xfrm>
            <a:off x="6715140" y="1357298"/>
            <a:ext cx="1571636" cy="44627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300" b="1" dirty="0" err="1">
                <a:solidFill>
                  <a:schemeClr val="bg1"/>
                </a:solidFill>
              </a:rPr>
              <a:t>Pag</a:t>
            </a:r>
            <a:r>
              <a:rPr lang="es-ES" sz="2300" b="1" dirty="0">
                <a:solidFill>
                  <a:schemeClr val="bg1"/>
                </a:solidFill>
              </a:rPr>
              <a:t>. 9</a:t>
            </a:r>
            <a:endParaRPr lang="es-ES" sz="2300" dirty="0">
              <a:solidFill>
                <a:schemeClr val="bg1"/>
              </a:solidFill>
            </a:endParaRPr>
          </a:p>
        </p:txBody>
      </p:sp>
      <p:pic>
        <p:nvPicPr>
          <p:cNvPr id="9218" name="Picture 2"/>
          <p:cNvPicPr>
            <a:picLocks noChangeAspect="1" noChangeArrowheads="1"/>
          </p:cNvPicPr>
          <p:nvPr/>
        </p:nvPicPr>
        <p:blipFill>
          <a:blip r:embed="rId2"/>
          <a:srcRect/>
          <a:stretch>
            <a:fillRect/>
          </a:stretch>
        </p:blipFill>
        <p:spPr bwMode="auto">
          <a:xfrm>
            <a:off x="785786" y="2000240"/>
            <a:ext cx="6429420" cy="3857652"/>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Fracciones - Repaso</a:t>
            </a:r>
          </a:p>
        </p:txBody>
      </p:sp>
      <p:sp>
        <p:nvSpPr>
          <p:cNvPr id="8" name="7 CuadroTexto"/>
          <p:cNvSpPr txBox="1"/>
          <p:nvPr/>
        </p:nvSpPr>
        <p:spPr>
          <a:xfrm>
            <a:off x="857224" y="1285860"/>
            <a:ext cx="7572428" cy="523220"/>
          </a:xfrm>
          <a:prstGeom prst="rect">
            <a:avLst/>
          </a:prstGeom>
          <a:noFill/>
        </p:spPr>
        <p:txBody>
          <a:bodyPr wrap="square" rtlCol="0">
            <a:spAutoFit/>
          </a:bodyPr>
          <a:lstStyle/>
          <a:p>
            <a:pPr>
              <a:buFont typeface="Wingdings" pitchFamily="2" charset="2"/>
              <a:buChar char="q"/>
            </a:pPr>
            <a:r>
              <a:rPr lang="es-ES" sz="2800" dirty="0">
                <a:solidFill>
                  <a:srgbClr val="002060"/>
                </a:solidFill>
              </a:rPr>
              <a:t>Operaciones con fracciones</a:t>
            </a:r>
          </a:p>
        </p:txBody>
      </p:sp>
      <p:sp>
        <p:nvSpPr>
          <p:cNvPr id="5" name="4 CuadroTexto"/>
          <p:cNvSpPr txBox="1"/>
          <p:nvPr/>
        </p:nvSpPr>
        <p:spPr>
          <a:xfrm>
            <a:off x="6715140" y="1357298"/>
            <a:ext cx="1571636" cy="44627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300" b="1" dirty="0" err="1">
                <a:solidFill>
                  <a:schemeClr val="bg1"/>
                </a:solidFill>
              </a:rPr>
              <a:t>Pag</a:t>
            </a:r>
            <a:r>
              <a:rPr lang="es-ES" sz="2300" b="1" dirty="0">
                <a:solidFill>
                  <a:schemeClr val="bg1"/>
                </a:solidFill>
              </a:rPr>
              <a:t>. 20</a:t>
            </a:r>
            <a:endParaRPr lang="es-ES" sz="2300" dirty="0">
              <a:solidFill>
                <a:schemeClr val="bg1"/>
              </a:solidFill>
            </a:endParaRPr>
          </a:p>
        </p:txBody>
      </p:sp>
      <p:pic>
        <p:nvPicPr>
          <p:cNvPr id="6146" name="Picture 2"/>
          <p:cNvPicPr>
            <a:picLocks noChangeAspect="1" noChangeArrowheads="1"/>
          </p:cNvPicPr>
          <p:nvPr/>
        </p:nvPicPr>
        <p:blipFill>
          <a:blip r:embed="rId2"/>
          <a:srcRect/>
          <a:stretch>
            <a:fillRect/>
          </a:stretch>
        </p:blipFill>
        <p:spPr bwMode="auto">
          <a:xfrm>
            <a:off x="857224" y="1857364"/>
            <a:ext cx="6797220" cy="4429156"/>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Fracciones - Repaso</a:t>
            </a:r>
          </a:p>
        </p:txBody>
      </p:sp>
      <p:sp>
        <p:nvSpPr>
          <p:cNvPr id="8" name="7 CuadroTexto"/>
          <p:cNvSpPr txBox="1"/>
          <p:nvPr/>
        </p:nvSpPr>
        <p:spPr>
          <a:xfrm>
            <a:off x="857224" y="1285860"/>
            <a:ext cx="7572428" cy="523220"/>
          </a:xfrm>
          <a:prstGeom prst="rect">
            <a:avLst/>
          </a:prstGeom>
          <a:noFill/>
        </p:spPr>
        <p:txBody>
          <a:bodyPr wrap="square" rtlCol="0">
            <a:spAutoFit/>
          </a:bodyPr>
          <a:lstStyle/>
          <a:p>
            <a:pPr>
              <a:buFont typeface="Wingdings" pitchFamily="2" charset="2"/>
              <a:buChar char="q"/>
            </a:pPr>
            <a:r>
              <a:rPr lang="es-ES" sz="2800" dirty="0">
                <a:solidFill>
                  <a:srgbClr val="002060"/>
                </a:solidFill>
              </a:rPr>
              <a:t>Operaciones con fracciones</a:t>
            </a:r>
          </a:p>
        </p:txBody>
      </p:sp>
      <p:sp>
        <p:nvSpPr>
          <p:cNvPr id="5" name="4 CuadroTexto"/>
          <p:cNvSpPr txBox="1"/>
          <p:nvPr/>
        </p:nvSpPr>
        <p:spPr>
          <a:xfrm>
            <a:off x="6715140" y="1357298"/>
            <a:ext cx="1571636" cy="44627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300" b="1" dirty="0" err="1">
                <a:solidFill>
                  <a:schemeClr val="bg1"/>
                </a:solidFill>
              </a:rPr>
              <a:t>Pag</a:t>
            </a:r>
            <a:r>
              <a:rPr lang="es-ES" sz="2300" b="1" dirty="0">
                <a:solidFill>
                  <a:schemeClr val="bg1"/>
                </a:solidFill>
              </a:rPr>
              <a:t>. 20</a:t>
            </a:r>
            <a:endParaRPr lang="es-ES" sz="2300" dirty="0">
              <a:solidFill>
                <a:schemeClr val="bg1"/>
              </a:solidFill>
            </a:endParaRPr>
          </a:p>
        </p:txBody>
      </p:sp>
      <p:pic>
        <p:nvPicPr>
          <p:cNvPr id="6146" name="Picture 2"/>
          <p:cNvPicPr>
            <a:picLocks noChangeAspect="1" noChangeArrowheads="1"/>
          </p:cNvPicPr>
          <p:nvPr/>
        </p:nvPicPr>
        <p:blipFill>
          <a:blip r:embed="rId2"/>
          <a:srcRect b="79032"/>
          <a:stretch>
            <a:fillRect/>
          </a:stretch>
        </p:blipFill>
        <p:spPr bwMode="auto">
          <a:xfrm>
            <a:off x="857224" y="1857364"/>
            <a:ext cx="6797220" cy="928694"/>
          </a:xfrm>
          <a:prstGeom prst="rect">
            <a:avLst/>
          </a:prstGeom>
          <a:noFill/>
          <a:ln w="9525">
            <a:noFill/>
            <a:miter lim="800000"/>
            <a:headEnd/>
            <a:tailEnd/>
          </a:ln>
          <a:effectLst/>
        </p:spPr>
      </p:pic>
      <p:pic>
        <p:nvPicPr>
          <p:cNvPr id="7170" name="Picture 2"/>
          <p:cNvPicPr>
            <a:picLocks noChangeAspect="1" noChangeArrowheads="1"/>
          </p:cNvPicPr>
          <p:nvPr/>
        </p:nvPicPr>
        <p:blipFill>
          <a:blip r:embed="rId3"/>
          <a:srcRect/>
          <a:stretch>
            <a:fillRect/>
          </a:stretch>
        </p:blipFill>
        <p:spPr bwMode="auto">
          <a:xfrm>
            <a:off x="1357290" y="2914935"/>
            <a:ext cx="3857652" cy="3409667"/>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Fracciones - Repaso</a:t>
            </a:r>
          </a:p>
        </p:txBody>
      </p:sp>
      <p:sp>
        <p:nvSpPr>
          <p:cNvPr id="8" name="7 CuadroTexto"/>
          <p:cNvSpPr txBox="1"/>
          <p:nvPr/>
        </p:nvSpPr>
        <p:spPr>
          <a:xfrm>
            <a:off x="642910" y="1046133"/>
            <a:ext cx="7572428" cy="954107"/>
          </a:xfrm>
          <a:prstGeom prst="rect">
            <a:avLst/>
          </a:prstGeom>
          <a:noFill/>
        </p:spPr>
        <p:txBody>
          <a:bodyPr wrap="square" rtlCol="0">
            <a:spAutoFit/>
          </a:bodyPr>
          <a:lstStyle/>
          <a:p>
            <a:pPr>
              <a:buFont typeface="Wingdings" pitchFamily="2" charset="2"/>
              <a:buChar char="q"/>
            </a:pPr>
            <a:r>
              <a:rPr lang="es-ES" sz="2800" dirty="0">
                <a:solidFill>
                  <a:srgbClr val="002060"/>
                </a:solidFill>
              </a:rPr>
              <a:t> Fracción de un número</a:t>
            </a:r>
          </a:p>
          <a:p>
            <a:pPr>
              <a:buFont typeface="Wingdings" pitchFamily="2" charset="2"/>
              <a:buChar char="q"/>
            </a:pPr>
            <a:r>
              <a:rPr lang="es-ES" sz="2800" dirty="0">
                <a:solidFill>
                  <a:srgbClr val="002060"/>
                </a:solidFill>
              </a:rPr>
              <a:t> Fracción de x igual a un número</a:t>
            </a:r>
          </a:p>
        </p:txBody>
      </p:sp>
      <p:sp>
        <p:nvSpPr>
          <p:cNvPr id="7" name="6 CuadroTexto"/>
          <p:cNvSpPr txBox="1"/>
          <p:nvPr/>
        </p:nvSpPr>
        <p:spPr>
          <a:xfrm>
            <a:off x="714348" y="4934562"/>
            <a:ext cx="728667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b="1" dirty="0">
                <a:solidFill>
                  <a:srgbClr val="002060"/>
                </a:solidFill>
              </a:rPr>
              <a:t>6. En una piscina se ha vacía 3/7 del agua lo que supone 18 m^3 de agua. ¿Cuánta agua cabe en la piscina?</a:t>
            </a:r>
          </a:p>
        </p:txBody>
      </p:sp>
      <p:pic>
        <p:nvPicPr>
          <p:cNvPr id="11267" name="Picture 3"/>
          <p:cNvPicPr>
            <a:picLocks noChangeAspect="1" noChangeArrowheads="1"/>
          </p:cNvPicPr>
          <p:nvPr/>
        </p:nvPicPr>
        <p:blipFill>
          <a:blip r:embed="rId2"/>
          <a:srcRect/>
          <a:stretch>
            <a:fillRect/>
          </a:stretch>
        </p:blipFill>
        <p:spPr bwMode="auto">
          <a:xfrm>
            <a:off x="714348" y="2143116"/>
            <a:ext cx="6852821" cy="1285884"/>
          </a:xfrm>
          <a:prstGeom prst="rect">
            <a:avLst/>
          </a:prstGeom>
          <a:noFill/>
          <a:ln w="9525">
            <a:noFill/>
            <a:miter lim="800000"/>
            <a:headEnd/>
            <a:tailEnd/>
          </a:ln>
          <a:effectLst/>
        </p:spPr>
      </p:pic>
      <p:pic>
        <p:nvPicPr>
          <p:cNvPr id="11268" name="Picture 4"/>
          <p:cNvPicPr>
            <a:picLocks noChangeAspect="1" noChangeArrowheads="1"/>
          </p:cNvPicPr>
          <p:nvPr/>
        </p:nvPicPr>
        <p:blipFill>
          <a:blip r:embed="rId3"/>
          <a:srcRect/>
          <a:stretch>
            <a:fillRect/>
          </a:stretch>
        </p:blipFill>
        <p:spPr bwMode="auto">
          <a:xfrm>
            <a:off x="642910" y="3357562"/>
            <a:ext cx="7215238" cy="1325248"/>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Fracciones - Repaso</a:t>
            </a:r>
          </a:p>
        </p:txBody>
      </p:sp>
      <p:sp>
        <p:nvSpPr>
          <p:cNvPr id="8" name="7 CuadroTexto"/>
          <p:cNvSpPr txBox="1"/>
          <p:nvPr/>
        </p:nvSpPr>
        <p:spPr>
          <a:xfrm>
            <a:off x="714348" y="1046133"/>
            <a:ext cx="7572428" cy="954107"/>
          </a:xfrm>
          <a:prstGeom prst="rect">
            <a:avLst/>
          </a:prstGeom>
          <a:noFill/>
        </p:spPr>
        <p:txBody>
          <a:bodyPr wrap="square" rtlCol="0">
            <a:spAutoFit/>
          </a:bodyPr>
          <a:lstStyle/>
          <a:p>
            <a:pPr>
              <a:buFont typeface="Wingdings" pitchFamily="2" charset="2"/>
              <a:buChar char="q"/>
            </a:pPr>
            <a:r>
              <a:rPr lang="es-ES" sz="2800" dirty="0">
                <a:solidFill>
                  <a:srgbClr val="002060"/>
                </a:solidFill>
              </a:rPr>
              <a:t>Representación de fracciones en la recta.</a:t>
            </a:r>
          </a:p>
        </p:txBody>
      </p:sp>
      <p:pic>
        <p:nvPicPr>
          <p:cNvPr id="4" name="Picture 2"/>
          <p:cNvPicPr>
            <a:picLocks noChangeAspect="1" noChangeArrowheads="1"/>
          </p:cNvPicPr>
          <p:nvPr/>
        </p:nvPicPr>
        <p:blipFill>
          <a:blip r:embed="rId2"/>
          <a:srcRect/>
          <a:stretch>
            <a:fillRect/>
          </a:stretch>
        </p:blipFill>
        <p:spPr bwMode="auto">
          <a:xfrm>
            <a:off x="928662" y="2143116"/>
            <a:ext cx="6509431" cy="3643338"/>
          </a:xfrm>
          <a:prstGeom prst="rect">
            <a:avLst/>
          </a:prstGeom>
          <a:noFill/>
          <a:ln w="9525">
            <a:noFill/>
            <a:miter lim="800000"/>
            <a:headEnd/>
            <a:tailEnd/>
          </a:ln>
          <a:effectLst/>
        </p:spPr>
      </p:pic>
      <p:sp>
        <p:nvSpPr>
          <p:cNvPr id="6" name="5 CuadroTexto"/>
          <p:cNvSpPr txBox="1"/>
          <p:nvPr/>
        </p:nvSpPr>
        <p:spPr>
          <a:xfrm>
            <a:off x="6858016" y="1714488"/>
            <a:ext cx="1571636" cy="44627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2300" b="1" dirty="0" err="1">
                <a:solidFill>
                  <a:schemeClr val="bg1"/>
                </a:solidFill>
              </a:rPr>
              <a:t>Pag</a:t>
            </a:r>
            <a:r>
              <a:rPr lang="es-ES" sz="2300" b="1" dirty="0">
                <a:solidFill>
                  <a:schemeClr val="bg1"/>
                </a:solidFill>
              </a:rPr>
              <a:t>. 26</a:t>
            </a:r>
            <a:endParaRPr lang="es-ES" sz="230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Fracciones - Repaso</a:t>
            </a:r>
          </a:p>
        </p:txBody>
      </p:sp>
      <p:sp>
        <p:nvSpPr>
          <p:cNvPr id="8" name="7 CuadroTexto"/>
          <p:cNvSpPr txBox="1"/>
          <p:nvPr/>
        </p:nvSpPr>
        <p:spPr>
          <a:xfrm>
            <a:off x="857224" y="1285860"/>
            <a:ext cx="7572428" cy="954107"/>
          </a:xfrm>
          <a:prstGeom prst="rect">
            <a:avLst/>
          </a:prstGeom>
          <a:noFill/>
        </p:spPr>
        <p:txBody>
          <a:bodyPr wrap="square" rtlCol="0">
            <a:spAutoFit/>
          </a:bodyPr>
          <a:lstStyle/>
          <a:p>
            <a:pPr>
              <a:buFont typeface="Wingdings" pitchFamily="2" charset="2"/>
              <a:buChar char="q"/>
            </a:pPr>
            <a:r>
              <a:rPr lang="es-ES" sz="2800" dirty="0">
                <a:solidFill>
                  <a:srgbClr val="002060"/>
                </a:solidFill>
              </a:rPr>
              <a:t>Representación de fracciones en figuras.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34" y="2643182"/>
            <a:ext cx="8163563" cy="21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478413"/>
            <a:ext cx="8424936" cy="954107"/>
          </a:xfrm>
          <a:prstGeom prst="rect">
            <a:avLst/>
          </a:prstGeom>
          <a:noFill/>
        </p:spPr>
        <p:txBody>
          <a:bodyPr wrap="square" rtlCol="0">
            <a:spAutoFit/>
          </a:bodyPr>
          <a:lstStyle/>
          <a:p>
            <a:pPr algn="just"/>
            <a:r>
              <a:rPr lang="es-ES" sz="2800" b="1" dirty="0">
                <a:solidFill>
                  <a:schemeClr val="bg1"/>
                </a:solidFill>
              </a:rPr>
              <a:t>Escribe la fracción que representan las siguientes figuras:</a:t>
            </a:r>
          </a:p>
        </p:txBody>
      </p:sp>
      <p:pic>
        <p:nvPicPr>
          <p:cNvPr id="7" name="Picture 2" descr="http://www.juntadeandalucia.es/averroes/iesarroyo/matematicas/materiales/3eso/numeros/frac1.gif"/>
          <p:cNvPicPr>
            <a:picLocks noChangeAspect="1" noChangeArrowheads="1"/>
          </p:cNvPicPr>
          <p:nvPr/>
        </p:nvPicPr>
        <p:blipFill rotWithShape="1">
          <a:blip r:embed="rId2" cstate="print"/>
          <a:srcRect l="21429" r="-1" b="25140"/>
          <a:stretch/>
        </p:blipFill>
        <p:spPr bwMode="auto">
          <a:xfrm>
            <a:off x="1259632" y="1484784"/>
            <a:ext cx="5544616" cy="368752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Fracciones - Repaso</a:t>
            </a:r>
          </a:p>
        </p:txBody>
      </p:sp>
      <p:sp>
        <p:nvSpPr>
          <p:cNvPr id="8" name="7 CuadroTexto"/>
          <p:cNvSpPr txBox="1"/>
          <p:nvPr/>
        </p:nvSpPr>
        <p:spPr>
          <a:xfrm>
            <a:off x="571472" y="1048392"/>
            <a:ext cx="7572428" cy="523220"/>
          </a:xfrm>
          <a:prstGeom prst="rect">
            <a:avLst/>
          </a:prstGeom>
          <a:noFill/>
        </p:spPr>
        <p:txBody>
          <a:bodyPr wrap="square" rtlCol="0">
            <a:spAutoFit/>
          </a:bodyPr>
          <a:lstStyle/>
          <a:p>
            <a:pPr>
              <a:buFont typeface="Wingdings" pitchFamily="2" charset="2"/>
              <a:buChar char="q"/>
            </a:pPr>
            <a:r>
              <a:rPr lang="es-ES" sz="2800" dirty="0">
                <a:solidFill>
                  <a:srgbClr val="002060"/>
                </a:solidFill>
              </a:rPr>
              <a:t>Problemas - Clasificación</a:t>
            </a:r>
          </a:p>
        </p:txBody>
      </p:sp>
      <p:sp>
        <p:nvSpPr>
          <p:cNvPr id="4" name="3 Rectángulo redondeado"/>
          <p:cNvSpPr/>
          <p:nvPr/>
        </p:nvSpPr>
        <p:spPr>
          <a:xfrm>
            <a:off x="642910" y="1785926"/>
            <a:ext cx="2357454"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1. Problemas de Cantidad Contraria</a:t>
            </a:r>
          </a:p>
        </p:txBody>
      </p:sp>
      <p:sp>
        <p:nvSpPr>
          <p:cNvPr id="10" name="9 Rectángulo redondeado"/>
          <p:cNvSpPr/>
          <p:nvPr/>
        </p:nvSpPr>
        <p:spPr>
          <a:xfrm>
            <a:off x="3357554" y="1785926"/>
            <a:ext cx="2357454" cy="114300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b="1" dirty="0"/>
              <a:t>2. Problemas de comparación de fracciones</a:t>
            </a:r>
          </a:p>
        </p:txBody>
      </p:sp>
      <p:sp>
        <p:nvSpPr>
          <p:cNvPr id="11" name="10 Rectángulo redondeado"/>
          <p:cNvSpPr/>
          <p:nvPr/>
        </p:nvSpPr>
        <p:spPr>
          <a:xfrm>
            <a:off x="6072198" y="1785926"/>
            <a:ext cx="2357454" cy="114300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a:t>3. Problemas de fracción de un número</a:t>
            </a:r>
          </a:p>
        </p:txBody>
      </p:sp>
      <p:sp>
        <p:nvSpPr>
          <p:cNvPr id="12" name="11 Rectángulo redondeado"/>
          <p:cNvSpPr/>
          <p:nvPr/>
        </p:nvSpPr>
        <p:spPr>
          <a:xfrm>
            <a:off x="642910" y="3286124"/>
            <a:ext cx="2357454" cy="114300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b="1" dirty="0"/>
              <a:t>4. Problemas de fracción de una fracción</a:t>
            </a:r>
          </a:p>
        </p:txBody>
      </p:sp>
      <p:sp>
        <p:nvSpPr>
          <p:cNvPr id="13" name="12 Rectángulo redondeado"/>
          <p:cNvSpPr/>
          <p:nvPr/>
        </p:nvSpPr>
        <p:spPr>
          <a:xfrm>
            <a:off x="642910" y="4786322"/>
            <a:ext cx="2357454" cy="114300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b="1" dirty="0"/>
              <a:t>7. Problemas de productos y divisiones</a:t>
            </a:r>
          </a:p>
        </p:txBody>
      </p:sp>
      <p:sp>
        <p:nvSpPr>
          <p:cNvPr id="14" name="13 Rectángulo redondeado"/>
          <p:cNvSpPr/>
          <p:nvPr/>
        </p:nvSpPr>
        <p:spPr>
          <a:xfrm>
            <a:off x="3357554" y="3286124"/>
            <a:ext cx="2357454" cy="114300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b="1" dirty="0"/>
              <a:t>5. Problemas de fracción de x igual a un número</a:t>
            </a:r>
          </a:p>
        </p:txBody>
      </p:sp>
      <p:sp>
        <p:nvSpPr>
          <p:cNvPr id="15" name="14 Rectángulo redondeado"/>
          <p:cNvSpPr/>
          <p:nvPr/>
        </p:nvSpPr>
        <p:spPr>
          <a:xfrm>
            <a:off x="6072198" y="3286124"/>
            <a:ext cx="2357454" cy="114300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b="1" dirty="0"/>
              <a:t>6. Problemas de sumas y restas</a:t>
            </a:r>
          </a:p>
        </p:txBody>
      </p:sp>
      <p:sp>
        <p:nvSpPr>
          <p:cNvPr id="16" name="15 Rectángulo redondeado"/>
          <p:cNvSpPr/>
          <p:nvPr/>
        </p:nvSpPr>
        <p:spPr>
          <a:xfrm>
            <a:off x="3357554" y="4786322"/>
            <a:ext cx="2357454" cy="114300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8. Problemas dado el total</a:t>
            </a:r>
          </a:p>
        </p:txBody>
      </p:sp>
      <p:sp>
        <p:nvSpPr>
          <p:cNvPr id="17" name="16 Rectángulo redondeado"/>
          <p:cNvSpPr/>
          <p:nvPr/>
        </p:nvSpPr>
        <p:spPr>
          <a:xfrm>
            <a:off x="6072198" y="4786322"/>
            <a:ext cx="2357454" cy="1143008"/>
          </a:xfrm>
          <a:prstGeom prst="roundRec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b="1" dirty="0"/>
              <a:t>9. Problemas dada una parte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14348" y="2250273"/>
            <a:ext cx="2428892" cy="1821669"/>
          </a:xfrm>
          <a:prstGeom prst="rect">
            <a:avLst/>
          </a:prstGeom>
          <a:noFill/>
          <a:ln w="9525">
            <a:noFill/>
            <a:miter lim="800000"/>
            <a:headEnd/>
            <a:tailEnd/>
          </a:ln>
          <a:effectLst/>
        </p:spPr>
      </p:pic>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Fracciones - Repaso</a:t>
            </a:r>
          </a:p>
        </p:txBody>
      </p:sp>
      <p:sp>
        <p:nvSpPr>
          <p:cNvPr id="8" name="7 CuadroTexto"/>
          <p:cNvSpPr txBox="1"/>
          <p:nvPr/>
        </p:nvSpPr>
        <p:spPr>
          <a:xfrm>
            <a:off x="571472" y="1048392"/>
            <a:ext cx="7572428"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sz="2400" b="1" dirty="0">
                <a:solidFill>
                  <a:srgbClr val="C00000"/>
                </a:solidFill>
              </a:rPr>
              <a:t>Tipo 1. Problemas de cantidad contraria.</a:t>
            </a:r>
          </a:p>
        </p:txBody>
      </p:sp>
      <p:sp>
        <p:nvSpPr>
          <p:cNvPr id="4" name="3 CuadroTexto"/>
          <p:cNvSpPr txBox="1"/>
          <p:nvPr/>
        </p:nvSpPr>
        <p:spPr>
          <a:xfrm>
            <a:off x="699243" y="1714488"/>
            <a:ext cx="774551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b="1" dirty="0"/>
              <a:t>Problema. </a:t>
            </a:r>
            <a:r>
              <a:rPr lang="es-ES" dirty="0"/>
              <a:t>Si una clase tiene 36 alumnos y de ellos 15 han aprobado un examen. ¿Qué fracción representa los que han suspendido?</a:t>
            </a:r>
          </a:p>
        </p:txBody>
      </p:sp>
      <p:sp>
        <p:nvSpPr>
          <p:cNvPr id="5" name="4 CuadroTexto"/>
          <p:cNvSpPr txBox="1"/>
          <p:nvPr/>
        </p:nvSpPr>
        <p:spPr>
          <a:xfrm>
            <a:off x="684138" y="4139991"/>
            <a:ext cx="7745514"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b="1" dirty="0"/>
              <a:t>Problema.</a:t>
            </a:r>
            <a:r>
              <a:rPr lang="es-ES" dirty="0"/>
              <a:t> Si se han vaciado 5/28 de una piscina. ¿Qué fracción representa la parte que queda por vaciar? </a:t>
            </a:r>
          </a:p>
        </p:txBody>
      </p:sp>
      <p:pic>
        <p:nvPicPr>
          <p:cNvPr id="2051" name="Picture 3"/>
          <p:cNvPicPr>
            <a:picLocks noChangeAspect="1" noChangeArrowheads="1"/>
          </p:cNvPicPr>
          <p:nvPr/>
        </p:nvPicPr>
        <p:blipFill>
          <a:blip r:embed="rId3"/>
          <a:srcRect/>
          <a:stretch>
            <a:fillRect/>
          </a:stretch>
        </p:blipFill>
        <p:spPr bwMode="auto">
          <a:xfrm>
            <a:off x="5715008" y="4929198"/>
            <a:ext cx="2714644" cy="1526987"/>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Fracciones - Repaso</a:t>
            </a:r>
          </a:p>
        </p:txBody>
      </p:sp>
      <p:sp>
        <p:nvSpPr>
          <p:cNvPr id="8" name="7 CuadroTexto"/>
          <p:cNvSpPr txBox="1"/>
          <p:nvPr/>
        </p:nvSpPr>
        <p:spPr>
          <a:xfrm>
            <a:off x="428596" y="1048392"/>
            <a:ext cx="8215370"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200" b="1" dirty="0">
                <a:solidFill>
                  <a:srgbClr val="C00000"/>
                </a:solidFill>
              </a:rPr>
              <a:t>Tipo 2. Problemas de comparación de fracciones</a:t>
            </a:r>
          </a:p>
        </p:txBody>
      </p:sp>
      <p:sp>
        <p:nvSpPr>
          <p:cNvPr id="4" name="3 CuadroTexto"/>
          <p:cNvSpPr txBox="1"/>
          <p:nvPr/>
        </p:nvSpPr>
        <p:spPr>
          <a:xfrm>
            <a:off x="357158" y="1662532"/>
            <a:ext cx="8424936" cy="2123658"/>
          </a:xfrm>
          <a:prstGeom prst="rect">
            <a:avLst/>
          </a:prstGeom>
          <a:noFill/>
        </p:spPr>
        <p:txBody>
          <a:bodyPr wrap="square" rtlCol="0">
            <a:spAutoFit/>
          </a:bodyPr>
          <a:lstStyle/>
          <a:p>
            <a:pPr algn="just"/>
            <a:r>
              <a:rPr lang="es-ES" sz="2200" dirty="0">
                <a:solidFill>
                  <a:schemeClr val="bg1"/>
                </a:solidFill>
              </a:rPr>
              <a:t>Los siguientes cuadrados tienen coloreados la parte de terreno con olivos plantados por 3 hermanos. Cada hermano ha plantado un terreno. ¿cuál de los hermanos tiene más olivos?. Además la Junta de CLM da una ayuda de 0,5 € por metro de que disponen. Cada cuadrado tiene 5000 m</a:t>
            </a:r>
            <a:r>
              <a:rPr lang="es-ES" sz="2200" baseline="30000" dirty="0">
                <a:solidFill>
                  <a:schemeClr val="bg1"/>
                </a:solidFill>
              </a:rPr>
              <a:t>2</a:t>
            </a:r>
            <a:r>
              <a:rPr lang="es-ES" sz="2200" dirty="0">
                <a:solidFill>
                  <a:schemeClr val="bg1"/>
                </a:solidFill>
              </a:rPr>
              <a:t>. ¿Cuánta ayuda le corresponde a cada uno?.</a:t>
            </a:r>
            <a:endParaRPr lang="es-ES" sz="2200" b="1" dirty="0">
              <a:solidFill>
                <a:schemeClr val="bg1"/>
              </a:solidFill>
            </a:endParaRPr>
          </a:p>
        </p:txBody>
      </p:sp>
      <p:pic>
        <p:nvPicPr>
          <p:cNvPr id="5" name="Picture 2"/>
          <p:cNvPicPr>
            <a:picLocks noChangeAspect="1" noChangeArrowheads="1"/>
          </p:cNvPicPr>
          <p:nvPr/>
        </p:nvPicPr>
        <p:blipFill>
          <a:blip r:embed="rId2" cstate="print"/>
          <a:srcRect b="10406"/>
          <a:stretch>
            <a:fillRect/>
          </a:stretch>
        </p:blipFill>
        <p:spPr bwMode="auto">
          <a:xfrm>
            <a:off x="1214414" y="3897667"/>
            <a:ext cx="6552728" cy="2460291"/>
          </a:xfrm>
          <a:prstGeom prst="rect">
            <a:avLst/>
          </a:prstGeom>
          <a:solidFill>
            <a:srgbClr val="FFFFFF"/>
          </a:solid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293096"/>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email"/>
          <a:srcRect/>
          <a:stretch>
            <a:fillRect/>
          </a:stretch>
        </p:blipFill>
        <p:spPr bwMode="auto">
          <a:xfrm>
            <a:off x="7186642" y="1357305"/>
            <a:ext cx="1600200" cy="1000125"/>
          </a:xfrm>
          <a:prstGeom prst="rect">
            <a:avLst/>
          </a:prstGeom>
          <a:noFill/>
          <a:ln w="9525">
            <a:noFill/>
            <a:miter lim="800000"/>
            <a:headEnd/>
            <a:tailEnd/>
          </a:ln>
          <a:effectLst/>
        </p:spPr>
      </p:pic>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REPASO: Tipos de Números</a:t>
            </a:r>
          </a:p>
        </p:txBody>
      </p:sp>
      <p:sp>
        <p:nvSpPr>
          <p:cNvPr id="4" name="3 CuadroTexto"/>
          <p:cNvSpPr txBox="1"/>
          <p:nvPr/>
        </p:nvSpPr>
        <p:spPr>
          <a:xfrm>
            <a:off x="500034" y="1214422"/>
            <a:ext cx="6715172" cy="44627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2300" b="1" dirty="0">
                <a:solidFill>
                  <a:schemeClr val="bg1"/>
                </a:solidFill>
              </a:rPr>
              <a:t>Naturales</a:t>
            </a:r>
            <a:r>
              <a:rPr lang="es-ES" sz="2300" dirty="0">
                <a:solidFill>
                  <a:schemeClr val="bg1"/>
                </a:solidFill>
              </a:rPr>
              <a:t>. ¿Cuáles son y para qué sirven? </a:t>
            </a:r>
          </a:p>
        </p:txBody>
      </p:sp>
      <p:sp>
        <p:nvSpPr>
          <p:cNvPr id="6" name="5 CuadroTexto"/>
          <p:cNvSpPr txBox="1"/>
          <p:nvPr/>
        </p:nvSpPr>
        <p:spPr>
          <a:xfrm>
            <a:off x="500034" y="2482658"/>
            <a:ext cx="6715172" cy="44627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2300" b="1" dirty="0">
                <a:solidFill>
                  <a:schemeClr val="bg1"/>
                </a:solidFill>
              </a:rPr>
              <a:t>Enteros</a:t>
            </a:r>
            <a:r>
              <a:rPr lang="es-ES" sz="2300" dirty="0">
                <a:solidFill>
                  <a:schemeClr val="bg1"/>
                </a:solidFill>
              </a:rPr>
              <a:t>. ¿Cuáles son y para qué sirven? </a:t>
            </a:r>
          </a:p>
        </p:txBody>
      </p:sp>
      <p:sp>
        <p:nvSpPr>
          <p:cNvPr id="7" name="6 CuadroTexto"/>
          <p:cNvSpPr txBox="1"/>
          <p:nvPr/>
        </p:nvSpPr>
        <p:spPr>
          <a:xfrm>
            <a:off x="467544" y="3839980"/>
            <a:ext cx="6858048" cy="44627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300" b="1" dirty="0">
                <a:solidFill>
                  <a:schemeClr val="bg1"/>
                </a:solidFill>
              </a:rPr>
              <a:t>Fracciones</a:t>
            </a:r>
            <a:r>
              <a:rPr lang="es-ES" sz="2300" dirty="0">
                <a:solidFill>
                  <a:schemeClr val="bg1"/>
                </a:solidFill>
              </a:rPr>
              <a:t>. ¿Cuáles son y para qué sirven? </a:t>
            </a:r>
          </a:p>
        </p:txBody>
      </p:sp>
      <p:sp>
        <p:nvSpPr>
          <p:cNvPr id="8" name="7 CuadroTexto"/>
          <p:cNvSpPr txBox="1"/>
          <p:nvPr/>
        </p:nvSpPr>
        <p:spPr>
          <a:xfrm>
            <a:off x="2819110" y="4581128"/>
            <a:ext cx="592935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400" b="1" dirty="0">
                <a:solidFill>
                  <a:schemeClr val="bg1"/>
                </a:solidFill>
              </a:rPr>
              <a:t>¿Hay otros números distintos…?</a:t>
            </a:r>
            <a:endParaRPr lang="es-ES" sz="2400" dirty="0">
              <a:solidFill>
                <a:schemeClr val="bg1"/>
              </a:solidFill>
            </a:endParaRPr>
          </a:p>
        </p:txBody>
      </p:sp>
      <p:pic>
        <p:nvPicPr>
          <p:cNvPr id="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23383" y="3007047"/>
            <a:ext cx="2363459" cy="7678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83968" y="5311995"/>
            <a:ext cx="1499819" cy="112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019779" y="5219556"/>
            <a:ext cx="1166863" cy="1238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325592" y="5379156"/>
            <a:ext cx="1261905" cy="91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2051"/>
                                        </p:tgtEl>
                                        <p:attrNameLst>
                                          <p:attrName>style.visibility</p:attrName>
                                        </p:attrNameLst>
                                      </p:cBhvr>
                                      <p:to>
                                        <p:strVal val="visible"/>
                                      </p:to>
                                    </p:set>
                                    <p:animEffect transition="in" filter="fade">
                                      <p:cBhvr>
                                        <p:cTn id="30" dur="500"/>
                                        <p:tgtEl>
                                          <p:spTgt spid="205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54"/>
                                        </p:tgtEl>
                                        <p:attrNameLst>
                                          <p:attrName>style.visibility</p:attrName>
                                        </p:attrNameLst>
                                      </p:cBhvr>
                                      <p:to>
                                        <p:strVal val="visible"/>
                                      </p:to>
                                    </p:set>
                                    <p:animEffect transition="in" filter="fade">
                                      <p:cBhvr>
                                        <p:cTn id="40" dur="500"/>
                                        <p:tgtEl>
                                          <p:spTgt spid="2054"/>
                                        </p:tgtEl>
                                      </p:cBhvr>
                                    </p:animEffect>
                                  </p:childTnLst>
                                </p:cTn>
                              </p:par>
                              <p:par>
                                <p:cTn id="41" presetID="10" presetClass="entr" presetSubtype="0" fill="hold" nodeType="withEffect">
                                  <p:stCondLst>
                                    <p:cond delay="0"/>
                                  </p:stCondLst>
                                  <p:childTnLst>
                                    <p:set>
                                      <p:cBhvr>
                                        <p:cTn id="42" dur="1" fill="hold">
                                          <p:stCondLst>
                                            <p:cond delay="0"/>
                                          </p:stCondLst>
                                        </p:cTn>
                                        <p:tgtEl>
                                          <p:spTgt spid="2055"/>
                                        </p:tgtEl>
                                        <p:attrNameLst>
                                          <p:attrName>style.visibility</p:attrName>
                                        </p:attrNameLst>
                                      </p:cBhvr>
                                      <p:to>
                                        <p:strVal val="visible"/>
                                      </p:to>
                                    </p:set>
                                    <p:animEffect transition="in" filter="fade">
                                      <p:cBhvr>
                                        <p:cTn id="43" dur="500"/>
                                        <p:tgtEl>
                                          <p:spTgt spid="2055"/>
                                        </p:tgtEl>
                                      </p:cBhvr>
                                    </p:animEffect>
                                  </p:childTnLst>
                                </p:cTn>
                              </p:par>
                              <p:par>
                                <p:cTn id="44" presetID="10" presetClass="entr" presetSubtype="0" fill="hold" nodeType="withEffect">
                                  <p:stCondLst>
                                    <p:cond delay="0"/>
                                  </p:stCondLst>
                                  <p:childTnLst>
                                    <p:set>
                                      <p:cBhvr>
                                        <p:cTn id="45" dur="1" fill="hold">
                                          <p:stCondLst>
                                            <p:cond delay="0"/>
                                          </p:stCondLst>
                                        </p:cTn>
                                        <p:tgtEl>
                                          <p:spTgt spid="2056"/>
                                        </p:tgtEl>
                                        <p:attrNameLst>
                                          <p:attrName>style.visibility</p:attrName>
                                        </p:attrNameLst>
                                      </p:cBhvr>
                                      <p:to>
                                        <p:strVal val="visible"/>
                                      </p:to>
                                    </p:set>
                                    <p:animEffect transition="in" filter="fade">
                                      <p:cBhvr>
                                        <p:cTn id="46"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Fracciones - Repaso</a:t>
            </a:r>
          </a:p>
        </p:txBody>
      </p:sp>
      <p:sp>
        <p:nvSpPr>
          <p:cNvPr id="8" name="7 CuadroTexto"/>
          <p:cNvSpPr txBox="1"/>
          <p:nvPr/>
        </p:nvSpPr>
        <p:spPr>
          <a:xfrm>
            <a:off x="428596" y="1048392"/>
            <a:ext cx="8215370" cy="43088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Tipo 3. Problemas de fracción de un número</a:t>
            </a:r>
          </a:p>
        </p:txBody>
      </p:sp>
      <p:pic>
        <p:nvPicPr>
          <p:cNvPr id="1026" name="Picture 2"/>
          <p:cNvPicPr>
            <a:picLocks noChangeAspect="1" noChangeArrowheads="1"/>
          </p:cNvPicPr>
          <p:nvPr/>
        </p:nvPicPr>
        <p:blipFill>
          <a:blip r:embed="rId2"/>
          <a:srcRect/>
          <a:stretch>
            <a:fillRect/>
          </a:stretch>
        </p:blipFill>
        <p:spPr bwMode="auto">
          <a:xfrm>
            <a:off x="500034" y="1857364"/>
            <a:ext cx="3812106" cy="371477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Fracciones - Repaso</a:t>
            </a:r>
          </a:p>
        </p:txBody>
      </p:sp>
      <p:sp>
        <p:nvSpPr>
          <p:cNvPr id="8" name="7 CuadroTexto"/>
          <p:cNvSpPr txBox="1"/>
          <p:nvPr/>
        </p:nvSpPr>
        <p:spPr>
          <a:xfrm>
            <a:off x="428596" y="1048392"/>
            <a:ext cx="8215370" cy="43088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2200" b="1" dirty="0">
                <a:solidFill>
                  <a:srgbClr val="C00000"/>
                </a:solidFill>
              </a:rPr>
              <a:t>Tipo 4. Problemas de fracción de una fracción</a:t>
            </a:r>
          </a:p>
        </p:txBody>
      </p:sp>
      <p:sp>
        <p:nvSpPr>
          <p:cNvPr id="4" name="3 CuadroTexto"/>
          <p:cNvSpPr txBox="1"/>
          <p:nvPr/>
        </p:nvSpPr>
        <p:spPr>
          <a:xfrm>
            <a:off x="714348" y="1714488"/>
            <a:ext cx="7745514"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b="1" dirty="0"/>
              <a:t>Problema.</a:t>
            </a:r>
            <a:r>
              <a:rPr lang="es-ES" dirty="0"/>
              <a:t> Nos comemos 1/3 de una tarta. De lo que queda nos comemos 2/7. ¿Qué fracción representa la parte de tarta que queda sin comer?</a:t>
            </a:r>
          </a:p>
        </p:txBody>
      </p:sp>
      <p:pic>
        <p:nvPicPr>
          <p:cNvPr id="3074" name="Picture 2"/>
          <p:cNvPicPr>
            <a:picLocks noChangeAspect="1" noChangeArrowheads="1"/>
          </p:cNvPicPr>
          <p:nvPr/>
        </p:nvPicPr>
        <p:blipFill>
          <a:blip r:embed="rId2"/>
          <a:srcRect/>
          <a:stretch>
            <a:fillRect/>
          </a:stretch>
        </p:blipFill>
        <p:spPr bwMode="auto">
          <a:xfrm>
            <a:off x="357158" y="2714620"/>
            <a:ext cx="2503695" cy="3762383"/>
          </a:xfrm>
          <a:prstGeom prst="rect">
            <a:avLst/>
          </a:prstGeom>
          <a:noFill/>
          <a:ln w="9525">
            <a:noFill/>
            <a:miter lim="800000"/>
            <a:headEnd/>
            <a:tailEnd/>
          </a:ln>
          <a:effectLst/>
        </p:spPr>
      </p:pic>
      <p:sp>
        <p:nvSpPr>
          <p:cNvPr id="6" name="5 Rectángulo redondeado"/>
          <p:cNvSpPr/>
          <p:nvPr/>
        </p:nvSpPr>
        <p:spPr>
          <a:xfrm>
            <a:off x="714348" y="5000636"/>
            <a:ext cx="1428760"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Fracciones - Repaso</a:t>
            </a:r>
          </a:p>
        </p:txBody>
      </p:sp>
      <p:sp>
        <p:nvSpPr>
          <p:cNvPr id="8" name="7 CuadroTexto"/>
          <p:cNvSpPr txBox="1"/>
          <p:nvPr/>
        </p:nvSpPr>
        <p:spPr>
          <a:xfrm>
            <a:off x="428596" y="1048392"/>
            <a:ext cx="8215370" cy="76944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sz="2200" b="1" dirty="0">
                <a:solidFill>
                  <a:srgbClr val="C00000"/>
                </a:solidFill>
              </a:rPr>
              <a:t>Tipo 5. Problemas de fracción de x igual a un número</a:t>
            </a:r>
          </a:p>
        </p:txBody>
      </p:sp>
      <p:sp>
        <p:nvSpPr>
          <p:cNvPr id="4" name="3 CuadroTexto"/>
          <p:cNvSpPr txBox="1"/>
          <p:nvPr/>
        </p:nvSpPr>
        <p:spPr>
          <a:xfrm>
            <a:off x="714348" y="1934166"/>
            <a:ext cx="774551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b="1" dirty="0"/>
              <a:t>Problema.</a:t>
            </a:r>
            <a:r>
              <a:rPr lang="es-ES" dirty="0"/>
              <a:t> Se nos rompe una bolsa de caramelos y se nos caen 210 caramelos, lo que supone 3/7 del total. ¿Cuántos caramelos tenía la bolsa?</a:t>
            </a:r>
          </a:p>
        </p:txBody>
      </p:sp>
      <p:pic>
        <p:nvPicPr>
          <p:cNvPr id="4098" name="Picture 2"/>
          <p:cNvPicPr>
            <a:picLocks noChangeAspect="1" noChangeArrowheads="1"/>
          </p:cNvPicPr>
          <p:nvPr/>
        </p:nvPicPr>
        <p:blipFill>
          <a:blip r:embed="rId2"/>
          <a:srcRect/>
          <a:stretch>
            <a:fillRect/>
          </a:stretch>
        </p:blipFill>
        <p:spPr bwMode="auto">
          <a:xfrm>
            <a:off x="5715008" y="3214686"/>
            <a:ext cx="3071819" cy="3071819"/>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Fracciones - Repaso</a:t>
            </a:r>
          </a:p>
        </p:txBody>
      </p:sp>
      <p:sp>
        <p:nvSpPr>
          <p:cNvPr id="8" name="7 CuadroTexto"/>
          <p:cNvSpPr txBox="1"/>
          <p:nvPr/>
        </p:nvSpPr>
        <p:spPr>
          <a:xfrm>
            <a:off x="428596" y="1048392"/>
            <a:ext cx="8215370"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2200" b="1" dirty="0">
                <a:solidFill>
                  <a:srgbClr val="C00000"/>
                </a:solidFill>
              </a:rPr>
              <a:t>Tipo 6. Problemas de sumas y restas</a:t>
            </a:r>
          </a:p>
        </p:txBody>
      </p:sp>
      <p:sp>
        <p:nvSpPr>
          <p:cNvPr id="4" name="3 CuadroTexto"/>
          <p:cNvSpPr txBox="1"/>
          <p:nvPr/>
        </p:nvSpPr>
        <p:spPr>
          <a:xfrm>
            <a:off x="699243" y="4476926"/>
            <a:ext cx="7745514"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dirty="0"/>
              <a:t>a. ¿Qué </a:t>
            </a:r>
            <a:r>
              <a:rPr lang="es-ES" b="1" dirty="0"/>
              <a:t>fracción </a:t>
            </a:r>
            <a:r>
              <a:rPr lang="es-ES" dirty="0"/>
              <a:t>de </a:t>
            </a:r>
            <a:r>
              <a:rPr lang="es-ES" b="1" dirty="0"/>
              <a:t>bosques </a:t>
            </a:r>
            <a:r>
              <a:rPr lang="es-ES" dirty="0"/>
              <a:t>europeos tienen </a:t>
            </a:r>
            <a:r>
              <a:rPr lang="es-ES" b="1" dirty="0"/>
              <a:t>España y Portugal</a:t>
            </a:r>
            <a:r>
              <a:rPr lang="es-ES" dirty="0"/>
              <a:t>?</a:t>
            </a:r>
          </a:p>
          <a:p>
            <a:r>
              <a:rPr lang="es-ES" dirty="0" err="1"/>
              <a:t>b.¿Qué</a:t>
            </a:r>
            <a:r>
              <a:rPr lang="es-ES" dirty="0"/>
              <a:t> </a:t>
            </a:r>
            <a:r>
              <a:rPr lang="es-ES" b="1" dirty="0"/>
              <a:t>fracción</a:t>
            </a:r>
            <a:r>
              <a:rPr lang="es-ES" dirty="0"/>
              <a:t> de </a:t>
            </a:r>
            <a:r>
              <a:rPr lang="es-ES" b="1" dirty="0"/>
              <a:t>bosques</a:t>
            </a:r>
            <a:r>
              <a:rPr lang="es-ES" dirty="0"/>
              <a:t> tiene el </a:t>
            </a:r>
            <a:r>
              <a:rPr lang="es-ES" b="1" dirty="0"/>
              <a:t>resto de Europa</a:t>
            </a:r>
            <a:r>
              <a:rPr lang="es-ES" dirty="0"/>
              <a:t>?</a:t>
            </a:r>
          </a:p>
        </p:txBody>
      </p:sp>
      <p:sp>
        <p:nvSpPr>
          <p:cNvPr id="5" name="4 CuadroTexto"/>
          <p:cNvSpPr txBox="1"/>
          <p:nvPr/>
        </p:nvSpPr>
        <p:spPr>
          <a:xfrm>
            <a:off x="699243" y="1714488"/>
            <a:ext cx="7745514"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b="1" dirty="0"/>
              <a:t>Problema. España y Portugal </a:t>
            </a:r>
            <a:r>
              <a:rPr lang="es-ES" dirty="0"/>
              <a:t>poseen </a:t>
            </a:r>
            <a:r>
              <a:rPr lang="es-ES" b="1" dirty="0"/>
              <a:t>5/27 y 1/40 de los bosques europeos </a:t>
            </a:r>
            <a:r>
              <a:rPr lang="es-ES" dirty="0"/>
              <a:t>respectivamente.</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532710"/>
            <a:ext cx="2697981" cy="17506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532711"/>
            <a:ext cx="2310434" cy="17506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Fracciones - Repaso</a:t>
            </a:r>
          </a:p>
        </p:txBody>
      </p:sp>
      <p:sp>
        <p:nvSpPr>
          <p:cNvPr id="8" name="7 CuadroTexto"/>
          <p:cNvSpPr txBox="1"/>
          <p:nvPr/>
        </p:nvSpPr>
        <p:spPr>
          <a:xfrm>
            <a:off x="428596" y="1048392"/>
            <a:ext cx="8215370"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2200" b="1" dirty="0">
                <a:solidFill>
                  <a:srgbClr val="C00000"/>
                </a:solidFill>
              </a:rPr>
              <a:t>Tipo 7. Problemas de multiplicación y división </a:t>
            </a:r>
          </a:p>
        </p:txBody>
      </p:sp>
      <p:sp>
        <p:nvSpPr>
          <p:cNvPr id="5" name="4 CuadroTexto"/>
          <p:cNvSpPr txBox="1"/>
          <p:nvPr/>
        </p:nvSpPr>
        <p:spPr>
          <a:xfrm>
            <a:off x="699243" y="1714488"/>
            <a:ext cx="7745514"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s-ES" b="1" dirty="0"/>
              <a:t>Problema. </a:t>
            </a:r>
            <a:r>
              <a:rPr lang="es-ES" dirty="0"/>
              <a:t>Nos quedan 2/3 de tarta y los queremos repartir entre 6 personas. ¿A qué fracción de tarta tocamos cada uno?.</a:t>
            </a:r>
          </a:p>
        </p:txBody>
      </p:sp>
      <p:pic>
        <p:nvPicPr>
          <p:cNvPr id="5123" name="Picture 3"/>
          <p:cNvPicPr>
            <a:picLocks noChangeAspect="1" noChangeArrowheads="1"/>
          </p:cNvPicPr>
          <p:nvPr/>
        </p:nvPicPr>
        <p:blipFill>
          <a:blip r:embed="rId2"/>
          <a:srcRect/>
          <a:stretch>
            <a:fillRect/>
          </a:stretch>
        </p:blipFill>
        <p:spPr bwMode="auto">
          <a:xfrm flipH="1">
            <a:off x="5143504" y="2416450"/>
            <a:ext cx="3716982" cy="27985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Fracciones - Repaso</a:t>
            </a:r>
          </a:p>
        </p:txBody>
      </p:sp>
      <p:sp>
        <p:nvSpPr>
          <p:cNvPr id="8" name="7 CuadroTexto"/>
          <p:cNvSpPr txBox="1"/>
          <p:nvPr/>
        </p:nvSpPr>
        <p:spPr>
          <a:xfrm>
            <a:off x="428596" y="1048392"/>
            <a:ext cx="8215370" cy="430887"/>
          </a:xfrm>
          <a:prstGeom prst="rect">
            <a:avLst/>
          </a:prstGeom>
          <a:ln>
            <a:solidFill>
              <a:schemeClr val="accent6">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Tipo 8. Problemas dado el total </a:t>
            </a:r>
          </a:p>
        </p:txBody>
      </p:sp>
      <p:pic>
        <p:nvPicPr>
          <p:cNvPr id="6146" name="Picture 2"/>
          <p:cNvPicPr>
            <a:picLocks noChangeAspect="1" noChangeArrowheads="1"/>
          </p:cNvPicPr>
          <p:nvPr/>
        </p:nvPicPr>
        <p:blipFill>
          <a:blip r:embed="rId2"/>
          <a:srcRect/>
          <a:stretch>
            <a:fillRect/>
          </a:stretch>
        </p:blipFill>
        <p:spPr bwMode="auto">
          <a:xfrm>
            <a:off x="500034" y="1571612"/>
            <a:ext cx="3571900" cy="464347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Fracciones - Repaso</a:t>
            </a:r>
          </a:p>
        </p:txBody>
      </p:sp>
      <p:sp>
        <p:nvSpPr>
          <p:cNvPr id="8" name="7 CuadroTexto"/>
          <p:cNvSpPr txBox="1"/>
          <p:nvPr/>
        </p:nvSpPr>
        <p:spPr>
          <a:xfrm>
            <a:off x="428596" y="1048392"/>
            <a:ext cx="8215370"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Tipo 9. Problemas dada una parte </a:t>
            </a:r>
          </a:p>
        </p:txBody>
      </p:sp>
      <p:pic>
        <p:nvPicPr>
          <p:cNvPr id="4" name="3 Imagen"/>
          <p:cNvPicPr/>
          <p:nvPr/>
        </p:nvPicPr>
        <p:blipFill>
          <a:blip r:embed="rId2">
            <a:extLst>
              <a:ext uri="{28A0092B-C50C-407E-A947-70E740481C1C}">
                <a14:useLocalDpi xmlns:a14="http://schemas.microsoft.com/office/drawing/2010/main" val="0"/>
              </a:ext>
            </a:extLst>
          </a:blip>
          <a:srcRect b="68852"/>
          <a:stretch>
            <a:fillRect/>
          </a:stretch>
        </p:blipFill>
        <p:spPr bwMode="auto">
          <a:xfrm>
            <a:off x="500034" y="1714488"/>
            <a:ext cx="8143932" cy="1357322"/>
          </a:xfrm>
          <a:prstGeom prst="rect">
            <a:avLst/>
          </a:prstGeom>
          <a:ln>
            <a:noFill/>
          </a:ln>
          <a:effectLst>
            <a:outerShdw blurRad="292100" dist="139700" dir="2700000" algn="tl" rotWithShape="0">
              <a:srgbClr val="333333">
                <a:alpha val="65000"/>
              </a:srgbClr>
            </a:outerShdw>
          </a:effectLst>
        </p:spPr>
      </p:pic>
      <p:pic>
        <p:nvPicPr>
          <p:cNvPr id="7170" name="Picture 2"/>
          <p:cNvPicPr>
            <a:picLocks noChangeAspect="1" noChangeArrowheads="1"/>
          </p:cNvPicPr>
          <p:nvPr/>
        </p:nvPicPr>
        <p:blipFill>
          <a:blip r:embed="rId3"/>
          <a:srcRect/>
          <a:stretch>
            <a:fillRect/>
          </a:stretch>
        </p:blipFill>
        <p:spPr bwMode="auto">
          <a:xfrm>
            <a:off x="6000924" y="3500438"/>
            <a:ext cx="2714480" cy="2728919"/>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Fracciones - Repaso</a:t>
            </a:r>
          </a:p>
        </p:txBody>
      </p:sp>
      <p:pic>
        <p:nvPicPr>
          <p:cNvPr id="8194" name="Picture 2"/>
          <p:cNvPicPr>
            <a:picLocks noChangeAspect="1" noChangeArrowheads="1"/>
          </p:cNvPicPr>
          <p:nvPr/>
        </p:nvPicPr>
        <p:blipFill>
          <a:blip r:embed="rId2"/>
          <a:srcRect l="8276"/>
          <a:stretch>
            <a:fillRect/>
          </a:stretch>
        </p:blipFill>
        <p:spPr bwMode="auto">
          <a:xfrm>
            <a:off x="642910" y="1000108"/>
            <a:ext cx="3958764" cy="235745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Repaso Problemas de Fracciones</a:t>
            </a:r>
          </a:p>
        </p:txBody>
      </p:sp>
      <p:sp>
        <p:nvSpPr>
          <p:cNvPr id="8" name="7 CuadroTexto"/>
          <p:cNvSpPr txBox="1"/>
          <p:nvPr/>
        </p:nvSpPr>
        <p:spPr>
          <a:xfrm>
            <a:off x="428596" y="1048392"/>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8</a:t>
            </a:r>
          </a:p>
        </p:txBody>
      </p:sp>
      <p:pic>
        <p:nvPicPr>
          <p:cNvPr id="2050" name="Picture 2"/>
          <p:cNvPicPr>
            <a:picLocks noChangeAspect="1" noChangeArrowheads="1"/>
          </p:cNvPicPr>
          <p:nvPr/>
        </p:nvPicPr>
        <p:blipFill>
          <a:blip r:embed="rId2"/>
          <a:srcRect/>
          <a:stretch>
            <a:fillRect/>
          </a:stretch>
        </p:blipFill>
        <p:spPr bwMode="auto">
          <a:xfrm>
            <a:off x="500034" y="1643050"/>
            <a:ext cx="7835817" cy="2428892"/>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Repaso Problemas de Fracciones</a:t>
            </a:r>
          </a:p>
        </p:txBody>
      </p:sp>
      <p:sp>
        <p:nvSpPr>
          <p:cNvPr id="8" name="7 CuadroTexto"/>
          <p:cNvSpPr txBox="1"/>
          <p:nvPr/>
        </p:nvSpPr>
        <p:spPr>
          <a:xfrm>
            <a:off x="428596" y="1048392"/>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20</a:t>
            </a:r>
          </a:p>
        </p:txBody>
      </p:sp>
      <p:pic>
        <p:nvPicPr>
          <p:cNvPr id="3074" name="Picture 2"/>
          <p:cNvPicPr>
            <a:picLocks noChangeAspect="1" noChangeArrowheads="1"/>
          </p:cNvPicPr>
          <p:nvPr/>
        </p:nvPicPr>
        <p:blipFill>
          <a:blip r:embed="rId2"/>
          <a:srcRect/>
          <a:stretch>
            <a:fillRect/>
          </a:stretch>
        </p:blipFill>
        <p:spPr bwMode="auto">
          <a:xfrm>
            <a:off x="500034" y="1643050"/>
            <a:ext cx="7995901" cy="300039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Números Enteros</a:t>
            </a:r>
          </a:p>
        </p:txBody>
      </p:sp>
      <p:pic>
        <p:nvPicPr>
          <p:cNvPr id="1027" name="Picture 3"/>
          <p:cNvPicPr>
            <a:picLocks noChangeAspect="1" noChangeArrowheads="1"/>
          </p:cNvPicPr>
          <p:nvPr/>
        </p:nvPicPr>
        <p:blipFill>
          <a:blip r:embed="rId2"/>
          <a:srcRect/>
          <a:stretch>
            <a:fillRect/>
          </a:stretch>
        </p:blipFill>
        <p:spPr bwMode="auto">
          <a:xfrm rot="60000">
            <a:off x="713202" y="1444145"/>
            <a:ext cx="7577120" cy="496860"/>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a:stretch>
            <a:fillRect/>
          </a:stretch>
        </p:blipFill>
        <p:spPr bwMode="auto">
          <a:xfrm>
            <a:off x="1142976" y="2928934"/>
            <a:ext cx="2487573" cy="928694"/>
          </a:xfrm>
          <a:prstGeom prst="rect">
            <a:avLst/>
          </a:prstGeom>
          <a:ln>
            <a:noFill/>
          </a:ln>
          <a:effectLst>
            <a:outerShdw blurRad="292100" dist="139700" dir="2700000" algn="tl" rotWithShape="0">
              <a:srgbClr val="333333">
                <a:alpha val="65000"/>
              </a:srgbClr>
            </a:outerShdw>
          </a:effectLst>
        </p:spPr>
      </p:pic>
      <p:sp>
        <p:nvSpPr>
          <p:cNvPr id="9" name="8 CuadroTexto"/>
          <p:cNvSpPr txBox="1"/>
          <p:nvPr/>
        </p:nvSpPr>
        <p:spPr>
          <a:xfrm>
            <a:off x="357158" y="2285992"/>
            <a:ext cx="8429684" cy="461665"/>
          </a:xfrm>
          <a:prstGeom prst="rect">
            <a:avLst/>
          </a:prstGeom>
          <a:noFill/>
        </p:spPr>
        <p:txBody>
          <a:bodyPr wrap="square" rtlCol="0">
            <a:spAutoFit/>
          </a:bodyPr>
          <a:lstStyle/>
          <a:p>
            <a:pPr algn="ctr"/>
            <a:r>
              <a:rPr lang="es-ES" sz="2400" b="1" dirty="0">
                <a:solidFill>
                  <a:schemeClr val="accent1">
                    <a:lumMod val="50000"/>
                  </a:schemeClr>
                </a:solidFill>
              </a:rPr>
              <a:t>Valor absoluto</a:t>
            </a:r>
          </a:p>
        </p:txBody>
      </p:sp>
      <p:sp>
        <p:nvSpPr>
          <p:cNvPr id="10" name="9 CuadroTexto"/>
          <p:cNvSpPr txBox="1"/>
          <p:nvPr/>
        </p:nvSpPr>
        <p:spPr>
          <a:xfrm>
            <a:off x="428596" y="4181781"/>
            <a:ext cx="8429684" cy="830997"/>
          </a:xfrm>
          <a:prstGeom prst="rect">
            <a:avLst/>
          </a:prstGeom>
          <a:noFill/>
        </p:spPr>
        <p:txBody>
          <a:bodyPr wrap="square" rtlCol="0">
            <a:spAutoFit/>
          </a:bodyPr>
          <a:lstStyle/>
          <a:p>
            <a:pPr algn="ctr"/>
            <a:r>
              <a:rPr lang="es-ES" sz="2400" b="1" dirty="0">
                <a:solidFill>
                  <a:schemeClr val="accent1">
                    <a:lumMod val="50000"/>
                  </a:schemeClr>
                </a:solidFill>
              </a:rPr>
              <a:t>Regla de los signos y Jerarquía de las operaciones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Repaso Problemas de Fracciones</a:t>
            </a:r>
          </a:p>
        </p:txBody>
      </p:sp>
      <p:sp>
        <p:nvSpPr>
          <p:cNvPr id="8" name="7 CuadroTexto"/>
          <p:cNvSpPr txBox="1"/>
          <p:nvPr/>
        </p:nvSpPr>
        <p:spPr>
          <a:xfrm>
            <a:off x="428596" y="1048392"/>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20</a:t>
            </a:r>
          </a:p>
        </p:txBody>
      </p:sp>
      <p:pic>
        <p:nvPicPr>
          <p:cNvPr id="4098" name="Picture 2"/>
          <p:cNvPicPr>
            <a:picLocks noChangeAspect="1" noChangeArrowheads="1"/>
          </p:cNvPicPr>
          <p:nvPr/>
        </p:nvPicPr>
        <p:blipFill>
          <a:blip r:embed="rId2"/>
          <a:srcRect/>
          <a:stretch>
            <a:fillRect/>
          </a:stretch>
        </p:blipFill>
        <p:spPr bwMode="auto">
          <a:xfrm>
            <a:off x="500034" y="1643049"/>
            <a:ext cx="7072362" cy="4706045"/>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Repaso Problemas de Fracciones</a:t>
            </a:r>
          </a:p>
        </p:txBody>
      </p:sp>
      <p:sp>
        <p:nvSpPr>
          <p:cNvPr id="8" name="7 CuadroTexto"/>
          <p:cNvSpPr txBox="1"/>
          <p:nvPr/>
        </p:nvSpPr>
        <p:spPr>
          <a:xfrm>
            <a:off x="428596" y="1048392"/>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20</a:t>
            </a:r>
          </a:p>
        </p:txBody>
      </p:sp>
      <p:pic>
        <p:nvPicPr>
          <p:cNvPr id="5122" name="Picture 2"/>
          <p:cNvPicPr>
            <a:picLocks noChangeAspect="1" noChangeArrowheads="1"/>
          </p:cNvPicPr>
          <p:nvPr/>
        </p:nvPicPr>
        <p:blipFill>
          <a:blip r:embed="rId2"/>
          <a:srcRect/>
          <a:stretch>
            <a:fillRect/>
          </a:stretch>
        </p:blipFill>
        <p:spPr bwMode="auto">
          <a:xfrm>
            <a:off x="428595" y="1643050"/>
            <a:ext cx="7779477" cy="178595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Fracciones</a:t>
            </a:r>
          </a:p>
        </p:txBody>
      </p:sp>
      <p:pic>
        <p:nvPicPr>
          <p:cNvPr id="9218" name="Picture 2"/>
          <p:cNvPicPr>
            <a:picLocks noChangeAspect="1" noChangeArrowheads="1"/>
          </p:cNvPicPr>
          <p:nvPr/>
        </p:nvPicPr>
        <p:blipFill>
          <a:blip r:embed="rId2"/>
          <a:srcRect/>
          <a:stretch>
            <a:fillRect/>
          </a:stretch>
        </p:blipFill>
        <p:spPr bwMode="auto">
          <a:xfrm>
            <a:off x="571472" y="1000108"/>
            <a:ext cx="7876040" cy="4500594"/>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Fracciones</a:t>
            </a:r>
          </a:p>
        </p:txBody>
      </p:sp>
      <p:pic>
        <p:nvPicPr>
          <p:cNvPr id="4" name="Picture 2"/>
          <p:cNvPicPr>
            <a:picLocks noChangeAspect="1" noChangeArrowheads="1"/>
          </p:cNvPicPr>
          <p:nvPr/>
        </p:nvPicPr>
        <p:blipFill>
          <a:blip r:embed="rId2"/>
          <a:srcRect/>
          <a:stretch>
            <a:fillRect/>
          </a:stretch>
        </p:blipFill>
        <p:spPr bwMode="auto">
          <a:xfrm>
            <a:off x="714348" y="1000108"/>
            <a:ext cx="7072362" cy="4089589"/>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Hoja de problemas propuestos</a:t>
            </a:r>
          </a:p>
        </p:txBody>
      </p:sp>
      <p:sp>
        <p:nvSpPr>
          <p:cNvPr id="2" name="Rectángulo 1"/>
          <p:cNvSpPr/>
          <p:nvPr/>
        </p:nvSpPr>
        <p:spPr>
          <a:xfrm>
            <a:off x="649938" y="1052736"/>
            <a:ext cx="8136904" cy="2246769"/>
          </a:xfrm>
          <a:prstGeom prst="rect">
            <a:avLst/>
          </a:prstGeom>
        </p:spPr>
        <p:txBody>
          <a:bodyPr wrap="square">
            <a:spAutoFit/>
          </a:bodyPr>
          <a:lstStyle/>
          <a:p>
            <a:pPr algn="just"/>
            <a:r>
              <a:rPr lang="es-ES" sz="2800" dirty="0">
                <a:solidFill>
                  <a:schemeClr val="accent3">
                    <a:lumMod val="50000"/>
                  </a:schemeClr>
                </a:solidFill>
                <a:latin typeface="Calibri" charset="0"/>
                <a:ea typeface="Calibri" charset="0"/>
                <a:cs typeface="Times New Roman" charset="0"/>
              </a:rPr>
              <a:t>1. Paula gastó en el supermercado las tres cuartas partes del dinero que llevaba. Después fue a la zapatería y quiso comprar tres pares de zapatillas a 9,90€ cada una, pero le faltaban 6,50€. ¿Cuánto dinero tenía al entrar al supermercado?</a:t>
            </a:r>
            <a:r>
              <a:rPr lang="es-ES_tradnl" sz="2800" dirty="0">
                <a:solidFill>
                  <a:schemeClr val="accent3">
                    <a:lumMod val="50000"/>
                  </a:schemeClr>
                </a:solidFill>
              </a:rPr>
              <a:t> </a:t>
            </a:r>
          </a:p>
        </p:txBody>
      </p:sp>
      <p:pic>
        <p:nvPicPr>
          <p:cNvPr id="5" name="Imagen 4"/>
          <p:cNvPicPr>
            <a:picLocks noChangeAspect="1"/>
          </p:cNvPicPr>
          <p:nvPr/>
        </p:nvPicPr>
        <p:blipFill>
          <a:blip r:embed="rId2"/>
          <a:stretch>
            <a:fillRect/>
          </a:stretch>
        </p:blipFill>
        <p:spPr>
          <a:xfrm>
            <a:off x="4211960" y="3645024"/>
            <a:ext cx="4400911" cy="2519040"/>
          </a:xfrm>
          <a:prstGeom prst="rect">
            <a:avLst/>
          </a:prstGeom>
        </p:spPr>
      </p:pic>
    </p:spTree>
    <p:extLst>
      <p:ext uri="{BB962C8B-B14F-4D97-AF65-F5344CB8AC3E}">
        <p14:creationId xmlns:p14="http://schemas.microsoft.com/office/powerpoint/2010/main" val="1143730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Hoja de problemas propuestos</a:t>
            </a:r>
          </a:p>
        </p:txBody>
      </p:sp>
      <p:sp>
        <p:nvSpPr>
          <p:cNvPr id="2" name="Rectángulo 1"/>
          <p:cNvSpPr/>
          <p:nvPr/>
        </p:nvSpPr>
        <p:spPr>
          <a:xfrm>
            <a:off x="539552" y="1039376"/>
            <a:ext cx="8136904" cy="2677656"/>
          </a:xfrm>
          <a:prstGeom prst="rect">
            <a:avLst/>
          </a:prstGeom>
        </p:spPr>
        <p:txBody>
          <a:bodyPr wrap="square">
            <a:spAutoFit/>
          </a:bodyPr>
          <a:lstStyle/>
          <a:p>
            <a:pPr algn="just"/>
            <a:r>
              <a:rPr lang="es-ES" sz="2800" dirty="0">
                <a:solidFill>
                  <a:schemeClr val="accent3">
                    <a:lumMod val="50000"/>
                  </a:schemeClr>
                </a:solidFill>
                <a:latin typeface="Calibri" charset="0"/>
                <a:ea typeface="Calibri" charset="0"/>
                <a:cs typeface="Times New Roman" charset="0"/>
              </a:rPr>
              <a:t>2. Del total de alumnos de una escuela de Albacete, la mitad nació en esa provincia, un tercio en otra provincia española y los restantes nacieron en otros países. Si son 83 los alumnos extranjeros de la escuela, ¿cuántos de los alumnos de la escuela nacieron en Albacete?</a:t>
            </a:r>
            <a:r>
              <a:rPr lang="es-ES_tradnl" sz="2800" dirty="0">
                <a:solidFill>
                  <a:schemeClr val="accent3">
                    <a:lumMod val="50000"/>
                  </a:schemeClr>
                </a:solidFill>
                <a:latin typeface="Calibri" charset="0"/>
                <a:ea typeface="Calibri" charset="0"/>
                <a:cs typeface="Times New Roman" charset="0"/>
              </a:rPr>
              <a:t> </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717032"/>
            <a:ext cx="3312368" cy="2413799"/>
          </a:xfrm>
          <a:prstGeom prst="rect">
            <a:avLst/>
          </a:prstGeom>
          <a:solidFill>
            <a:srgbClr val="FFFFFF"/>
          </a:solidFill>
          <a:ln>
            <a:noFill/>
          </a:ln>
        </p:spPr>
      </p:pic>
    </p:spTree>
    <p:extLst>
      <p:ext uri="{BB962C8B-B14F-4D97-AF65-F5344CB8AC3E}">
        <p14:creationId xmlns:p14="http://schemas.microsoft.com/office/powerpoint/2010/main" val="1766324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Hoja de problemas propuestos</a:t>
            </a:r>
          </a:p>
        </p:txBody>
      </p:sp>
      <p:sp>
        <p:nvSpPr>
          <p:cNvPr id="2" name="Rectángulo 1"/>
          <p:cNvSpPr/>
          <p:nvPr/>
        </p:nvSpPr>
        <p:spPr>
          <a:xfrm>
            <a:off x="503548" y="1052736"/>
            <a:ext cx="8136904" cy="2246769"/>
          </a:xfrm>
          <a:prstGeom prst="rect">
            <a:avLst/>
          </a:prstGeom>
        </p:spPr>
        <p:txBody>
          <a:bodyPr wrap="square">
            <a:spAutoFit/>
          </a:bodyPr>
          <a:lstStyle/>
          <a:p>
            <a:pPr algn="just"/>
            <a:r>
              <a:rPr lang="es-ES" sz="2800" dirty="0">
                <a:solidFill>
                  <a:schemeClr val="accent3">
                    <a:lumMod val="50000"/>
                  </a:schemeClr>
                </a:solidFill>
                <a:latin typeface="Calibri" charset="0"/>
                <a:ea typeface="Calibri" charset="0"/>
                <a:cs typeface="Times New Roman" charset="0"/>
              </a:rPr>
              <a:t>3. Jesús tiene un terreno rectangular de 630 X 800 m con una pequeña laguna que ocupa el 10% de la superficie total, un bosque que ocupa 2/9 de la superficie restante y un viñedo que se extiende sobre el resto. ¿Qué superficie en m2 ocupa el viñedo?</a:t>
            </a:r>
            <a:endParaRPr lang="es-ES_tradnl" sz="2800" dirty="0">
              <a:solidFill>
                <a:schemeClr val="accent3">
                  <a:lumMod val="50000"/>
                </a:schemeClr>
              </a:solidFill>
              <a:latin typeface="Calibri" charset="0"/>
              <a:ea typeface="Calibri" charset="0"/>
              <a:cs typeface="Times New Roman" charset="0"/>
            </a:endParaRPr>
          </a:p>
        </p:txBody>
      </p:sp>
      <p:pic>
        <p:nvPicPr>
          <p:cNvPr id="4" name="Imagen 3"/>
          <p:cNvPicPr>
            <a:picLocks noChangeAspect="1"/>
          </p:cNvPicPr>
          <p:nvPr/>
        </p:nvPicPr>
        <p:blipFill>
          <a:blip r:embed="rId2"/>
          <a:stretch>
            <a:fillRect/>
          </a:stretch>
        </p:blipFill>
        <p:spPr>
          <a:xfrm>
            <a:off x="4283968" y="3461972"/>
            <a:ext cx="3960440" cy="2753168"/>
          </a:xfrm>
          <a:prstGeom prst="rect">
            <a:avLst/>
          </a:prstGeom>
        </p:spPr>
      </p:pic>
    </p:spTree>
    <p:extLst>
      <p:ext uri="{BB962C8B-B14F-4D97-AF65-F5344CB8AC3E}">
        <p14:creationId xmlns:p14="http://schemas.microsoft.com/office/powerpoint/2010/main" val="972712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Hoja de problemas propuestos</a:t>
            </a:r>
          </a:p>
        </p:txBody>
      </p:sp>
      <p:sp>
        <p:nvSpPr>
          <p:cNvPr id="2" name="Rectángulo 1"/>
          <p:cNvSpPr/>
          <p:nvPr/>
        </p:nvSpPr>
        <p:spPr>
          <a:xfrm>
            <a:off x="649938" y="1052736"/>
            <a:ext cx="8136904" cy="2677656"/>
          </a:xfrm>
          <a:prstGeom prst="rect">
            <a:avLst/>
          </a:prstGeom>
        </p:spPr>
        <p:txBody>
          <a:bodyPr wrap="square">
            <a:spAutoFit/>
          </a:bodyPr>
          <a:lstStyle/>
          <a:p>
            <a:r>
              <a:rPr lang="es-ES" sz="2800" dirty="0">
                <a:solidFill>
                  <a:schemeClr val="accent3">
                    <a:lumMod val="50000"/>
                  </a:schemeClr>
                </a:solidFill>
                <a:latin typeface="Calibri" charset="0"/>
                <a:ea typeface="Calibri" charset="0"/>
                <a:cs typeface="Times New Roman" charset="0"/>
              </a:rPr>
              <a:t>4. El pueblo de Pedro tiene 3.000 habitantes. Los 7/18 de los habitantes tienen menos de 20 años y los 5/12 de los habitantes tienen entre 20 y 30 años. Calcula:</a:t>
            </a:r>
            <a:endParaRPr lang="es-ES_tradnl" sz="2800" dirty="0">
              <a:solidFill>
                <a:schemeClr val="accent3">
                  <a:lumMod val="50000"/>
                </a:schemeClr>
              </a:solidFill>
              <a:latin typeface="Calibri" charset="0"/>
              <a:ea typeface="Calibri" charset="0"/>
              <a:cs typeface="Times New Roman" charset="0"/>
            </a:endParaRPr>
          </a:p>
          <a:p>
            <a:r>
              <a:rPr lang="es-ES" sz="2800" dirty="0">
                <a:solidFill>
                  <a:schemeClr val="accent3">
                    <a:lumMod val="50000"/>
                  </a:schemeClr>
                </a:solidFill>
                <a:latin typeface="Calibri" charset="0"/>
                <a:ea typeface="Calibri" charset="0"/>
                <a:cs typeface="Times New Roman" charset="0"/>
              </a:rPr>
              <a:t>a) El nº de habitantes con &lt; 20 años del pueblo.</a:t>
            </a:r>
            <a:br>
              <a:rPr lang="es-ES" sz="2800" dirty="0">
                <a:solidFill>
                  <a:schemeClr val="accent3">
                    <a:lumMod val="50000"/>
                  </a:schemeClr>
                </a:solidFill>
                <a:latin typeface="Calibri" charset="0"/>
                <a:ea typeface="Calibri" charset="0"/>
                <a:cs typeface="Times New Roman" charset="0"/>
              </a:rPr>
            </a:br>
            <a:r>
              <a:rPr lang="es-ES" sz="2800" dirty="0">
                <a:solidFill>
                  <a:schemeClr val="accent3">
                    <a:lumMod val="50000"/>
                  </a:schemeClr>
                </a:solidFill>
                <a:latin typeface="Calibri" charset="0"/>
                <a:ea typeface="Calibri" charset="0"/>
                <a:cs typeface="Times New Roman" charset="0"/>
              </a:rPr>
              <a:t>b) El </a:t>
            </a:r>
            <a:r>
              <a:rPr lang="es-ES" sz="2800" dirty="0" err="1">
                <a:solidFill>
                  <a:schemeClr val="accent3">
                    <a:lumMod val="50000"/>
                  </a:schemeClr>
                </a:solidFill>
                <a:latin typeface="Calibri" charset="0"/>
                <a:ea typeface="Calibri" charset="0"/>
                <a:cs typeface="Times New Roman" charset="0"/>
              </a:rPr>
              <a:t>nºde</a:t>
            </a:r>
            <a:r>
              <a:rPr lang="es-ES" sz="2800" dirty="0">
                <a:solidFill>
                  <a:schemeClr val="accent3">
                    <a:lumMod val="50000"/>
                  </a:schemeClr>
                </a:solidFill>
                <a:latin typeface="Calibri" charset="0"/>
                <a:ea typeface="Calibri" charset="0"/>
                <a:cs typeface="Times New Roman" charset="0"/>
              </a:rPr>
              <a:t> habitantes entre 20 y 30 años del pueblo.</a:t>
            </a:r>
            <a:br>
              <a:rPr lang="es-ES" sz="2800" dirty="0">
                <a:solidFill>
                  <a:schemeClr val="accent3">
                    <a:lumMod val="50000"/>
                  </a:schemeClr>
                </a:solidFill>
                <a:latin typeface="Calibri" charset="0"/>
                <a:ea typeface="Calibri" charset="0"/>
                <a:cs typeface="Times New Roman" charset="0"/>
              </a:rPr>
            </a:br>
            <a:r>
              <a:rPr lang="es-ES" sz="2800" dirty="0">
                <a:solidFill>
                  <a:schemeClr val="accent3">
                    <a:lumMod val="50000"/>
                  </a:schemeClr>
                </a:solidFill>
                <a:latin typeface="Calibri" charset="0"/>
                <a:ea typeface="Calibri" charset="0"/>
                <a:cs typeface="Times New Roman" charset="0"/>
              </a:rPr>
              <a:t>c) La fracción del total de habitantes de &lt;30 años.</a:t>
            </a:r>
            <a:r>
              <a:rPr lang="es-ES_tradnl" sz="2800" dirty="0">
                <a:solidFill>
                  <a:schemeClr val="accent3">
                    <a:lumMod val="50000"/>
                  </a:schemeClr>
                </a:solidFill>
                <a:latin typeface="Calibri" charset="0"/>
                <a:ea typeface="Calibri" charset="0"/>
                <a:cs typeface="Times New Roman" charset="0"/>
              </a:rPr>
              <a:t> </a:t>
            </a: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649938" y="4005064"/>
            <a:ext cx="2985958" cy="2375897"/>
          </a:xfrm>
          <a:prstGeom prst="rect">
            <a:avLst/>
          </a:prstGeom>
          <a:solidFill>
            <a:srgbClr val="FFFFFF"/>
          </a:solidFill>
          <a:ln>
            <a:noFill/>
          </a:ln>
        </p:spPr>
      </p:pic>
    </p:spTree>
    <p:extLst>
      <p:ext uri="{BB962C8B-B14F-4D97-AF65-F5344CB8AC3E}">
        <p14:creationId xmlns:p14="http://schemas.microsoft.com/office/powerpoint/2010/main" val="578234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Hoja de problemas propuestos</a:t>
            </a:r>
          </a:p>
        </p:txBody>
      </p:sp>
      <p:sp>
        <p:nvSpPr>
          <p:cNvPr id="2" name="Rectángulo 1"/>
          <p:cNvSpPr/>
          <p:nvPr/>
        </p:nvSpPr>
        <p:spPr>
          <a:xfrm>
            <a:off x="649938" y="1052736"/>
            <a:ext cx="8136904" cy="3539430"/>
          </a:xfrm>
          <a:prstGeom prst="rect">
            <a:avLst/>
          </a:prstGeom>
        </p:spPr>
        <p:txBody>
          <a:bodyPr wrap="square">
            <a:spAutoFit/>
          </a:bodyPr>
          <a:lstStyle/>
          <a:p>
            <a:r>
              <a:rPr lang="es-ES" sz="2800" dirty="0">
                <a:solidFill>
                  <a:schemeClr val="accent3">
                    <a:lumMod val="50000"/>
                  </a:schemeClr>
                </a:solidFill>
                <a:latin typeface="Calibri" charset="0"/>
                <a:ea typeface="Calibri" charset="0"/>
                <a:cs typeface="Times New Roman" charset="0"/>
              </a:rPr>
              <a:t>5. Mª Isabel tiene una finca. Los 3/20 de la finca están sembrados de trigo, los 2/15 de la finca están sembrados de cebada y el resto está sin sembrar.</a:t>
            </a:r>
            <a:endParaRPr lang="es-ES_tradnl" sz="2800" dirty="0">
              <a:solidFill>
                <a:schemeClr val="accent3">
                  <a:lumMod val="50000"/>
                </a:schemeClr>
              </a:solidFill>
              <a:latin typeface="Calibri" charset="0"/>
              <a:ea typeface="Calibri" charset="0"/>
              <a:cs typeface="Times New Roman" charset="0"/>
            </a:endParaRPr>
          </a:p>
          <a:p>
            <a:r>
              <a:rPr lang="es-ES" sz="2800" dirty="0">
                <a:solidFill>
                  <a:schemeClr val="accent3">
                    <a:lumMod val="50000"/>
                  </a:schemeClr>
                </a:solidFill>
                <a:latin typeface="Calibri" charset="0"/>
                <a:ea typeface="Calibri" charset="0"/>
                <a:cs typeface="Times New Roman" charset="0"/>
              </a:rPr>
              <a:t>Calcula:</a:t>
            </a:r>
            <a:br>
              <a:rPr lang="es-ES" sz="2800" dirty="0">
                <a:solidFill>
                  <a:schemeClr val="accent3">
                    <a:lumMod val="50000"/>
                  </a:schemeClr>
                </a:solidFill>
                <a:latin typeface="Calibri" charset="0"/>
                <a:ea typeface="Calibri" charset="0"/>
                <a:cs typeface="Times New Roman" charset="0"/>
              </a:rPr>
            </a:br>
            <a:r>
              <a:rPr lang="es-ES" sz="2800" dirty="0">
                <a:solidFill>
                  <a:schemeClr val="accent3">
                    <a:lumMod val="50000"/>
                  </a:schemeClr>
                </a:solidFill>
                <a:latin typeface="Calibri" charset="0"/>
                <a:ea typeface="Calibri" charset="0"/>
                <a:cs typeface="Times New Roman" charset="0"/>
              </a:rPr>
              <a:t>a) La fracción de superficie que está sembrada.</a:t>
            </a:r>
            <a:br>
              <a:rPr lang="es-ES" sz="2800" dirty="0">
                <a:solidFill>
                  <a:schemeClr val="accent3">
                    <a:lumMod val="50000"/>
                  </a:schemeClr>
                </a:solidFill>
                <a:latin typeface="Calibri" charset="0"/>
                <a:ea typeface="Calibri" charset="0"/>
                <a:cs typeface="Times New Roman" charset="0"/>
              </a:rPr>
            </a:br>
            <a:r>
              <a:rPr lang="es-ES" sz="2800" dirty="0">
                <a:solidFill>
                  <a:schemeClr val="accent3">
                    <a:lumMod val="50000"/>
                  </a:schemeClr>
                </a:solidFill>
                <a:latin typeface="Calibri" charset="0"/>
                <a:ea typeface="Calibri" charset="0"/>
                <a:cs typeface="Times New Roman" charset="0"/>
              </a:rPr>
              <a:t>b) La fracción de superficie que está sin sembrar.</a:t>
            </a:r>
            <a:br>
              <a:rPr lang="es-ES" sz="2800" dirty="0">
                <a:solidFill>
                  <a:schemeClr val="accent3">
                    <a:lumMod val="50000"/>
                  </a:schemeClr>
                </a:solidFill>
                <a:latin typeface="Calibri" charset="0"/>
                <a:ea typeface="Calibri" charset="0"/>
                <a:cs typeface="Times New Roman" charset="0"/>
              </a:rPr>
            </a:br>
            <a:r>
              <a:rPr lang="es-ES" sz="2800" dirty="0">
                <a:solidFill>
                  <a:schemeClr val="accent3">
                    <a:lumMod val="50000"/>
                  </a:schemeClr>
                </a:solidFill>
                <a:latin typeface="Calibri" charset="0"/>
                <a:ea typeface="Calibri" charset="0"/>
                <a:cs typeface="Times New Roman" charset="0"/>
              </a:rPr>
              <a:t>c) Si la superficie sin sembrar son 2150 m</a:t>
            </a:r>
            <a:r>
              <a:rPr lang="es-ES" sz="2800" baseline="30000" dirty="0">
                <a:solidFill>
                  <a:schemeClr val="accent3">
                    <a:lumMod val="50000"/>
                  </a:schemeClr>
                </a:solidFill>
                <a:latin typeface="Calibri" charset="0"/>
                <a:ea typeface="Calibri" charset="0"/>
                <a:cs typeface="Times New Roman" charset="0"/>
              </a:rPr>
              <a:t>2</a:t>
            </a:r>
            <a:r>
              <a:rPr lang="es-ES" sz="2800" dirty="0">
                <a:solidFill>
                  <a:schemeClr val="accent3">
                    <a:lumMod val="50000"/>
                  </a:schemeClr>
                </a:solidFill>
                <a:latin typeface="Calibri" charset="0"/>
                <a:ea typeface="Calibri" charset="0"/>
                <a:cs typeface="Times New Roman" charset="0"/>
              </a:rPr>
              <a:t>, que tamaño tiene el terreno?</a:t>
            </a:r>
            <a:endParaRPr lang="es-ES_tradnl" sz="2800" dirty="0">
              <a:solidFill>
                <a:schemeClr val="accent3">
                  <a:lumMod val="50000"/>
                </a:schemeClr>
              </a:solidFill>
              <a:latin typeface="Calibri" charset="0"/>
              <a:ea typeface="Calibri" charset="0"/>
              <a:cs typeface="Times New Roman" charset="0"/>
            </a:endParaRPr>
          </a:p>
        </p:txBody>
      </p:sp>
      <p:pic>
        <p:nvPicPr>
          <p:cNvPr id="4" name="Imagen 3"/>
          <p:cNvPicPr>
            <a:picLocks noChangeAspect="1"/>
          </p:cNvPicPr>
          <p:nvPr/>
        </p:nvPicPr>
        <p:blipFill>
          <a:blip r:embed="rId2"/>
          <a:stretch>
            <a:fillRect/>
          </a:stretch>
        </p:blipFill>
        <p:spPr>
          <a:xfrm>
            <a:off x="1043608" y="4592166"/>
            <a:ext cx="6840760" cy="1886085"/>
          </a:xfrm>
          <a:prstGeom prst="rect">
            <a:avLst/>
          </a:prstGeom>
        </p:spPr>
      </p:pic>
    </p:spTree>
    <p:extLst>
      <p:ext uri="{BB962C8B-B14F-4D97-AF65-F5344CB8AC3E}">
        <p14:creationId xmlns:p14="http://schemas.microsoft.com/office/powerpoint/2010/main" val="1915267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Hoja de problemas propuestos</a:t>
            </a:r>
          </a:p>
        </p:txBody>
      </p:sp>
      <p:sp>
        <p:nvSpPr>
          <p:cNvPr id="2" name="Rectángulo 1"/>
          <p:cNvSpPr/>
          <p:nvPr/>
        </p:nvSpPr>
        <p:spPr>
          <a:xfrm>
            <a:off x="649938" y="1052736"/>
            <a:ext cx="7594470" cy="1384995"/>
          </a:xfrm>
          <a:prstGeom prst="rect">
            <a:avLst/>
          </a:prstGeom>
        </p:spPr>
        <p:txBody>
          <a:bodyPr wrap="square">
            <a:spAutoFit/>
          </a:bodyPr>
          <a:lstStyle/>
          <a:p>
            <a:pPr algn="just"/>
            <a:r>
              <a:rPr lang="es-ES" sz="2800" dirty="0">
                <a:solidFill>
                  <a:schemeClr val="accent3">
                    <a:lumMod val="50000"/>
                  </a:schemeClr>
                </a:solidFill>
                <a:latin typeface="Calibri" charset="0"/>
                <a:ea typeface="Calibri" charset="0"/>
                <a:cs typeface="Times New Roman" charset="0"/>
              </a:rPr>
              <a:t>6. Luna sale de su casa con 50 € y gasta 4/5 en el cine y 1/10 en golosinas, ¿qué fracción del total ha gastado?.¿Cuánto dinero le queda?.</a:t>
            </a:r>
            <a:r>
              <a:rPr lang="es-ES_tradnl" sz="2800" dirty="0">
                <a:solidFill>
                  <a:schemeClr val="accent3">
                    <a:lumMod val="50000"/>
                  </a:schemeClr>
                </a:solidFill>
                <a:latin typeface="Calibri" charset="0"/>
                <a:ea typeface="Calibri" charset="0"/>
                <a:cs typeface="Times New Roman" charset="0"/>
              </a:rPr>
              <a:t> </a:t>
            </a:r>
          </a:p>
        </p:txBody>
      </p:sp>
      <p:pic>
        <p:nvPicPr>
          <p:cNvPr id="4" name="Imagen 3"/>
          <p:cNvPicPr>
            <a:picLocks noChangeAspect="1"/>
          </p:cNvPicPr>
          <p:nvPr/>
        </p:nvPicPr>
        <p:blipFill>
          <a:blip r:embed="rId2"/>
          <a:stretch>
            <a:fillRect/>
          </a:stretch>
        </p:blipFill>
        <p:spPr>
          <a:xfrm>
            <a:off x="675852" y="2626457"/>
            <a:ext cx="7594470" cy="3400509"/>
          </a:xfrm>
          <a:prstGeom prst="rect">
            <a:avLst/>
          </a:prstGeom>
        </p:spPr>
      </p:pic>
    </p:spTree>
    <p:extLst>
      <p:ext uri="{BB962C8B-B14F-4D97-AF65-F5344CB8AC3E}">
        <p14:creationId xmlns:p14="http://schemas.microsoft.com/office/powerpoint/2010/main" val="139113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Números Enteros</a:t>
            </a:r>
          </a:p>
        </p:txBody>
      </p:sp>
      <p:pic>
        <p:nvPicPr>
          <p:cNvPr id="2050" name="Picture 2"/>
          <p:cNvPicPr>
            <a:picLocks noChangeAspect="1" noChangeArrowheads="1"/>
          </p:cNvPicPr>
          <p:nvPr/>
        </p:nvPicPr>
        <p:blipFill>
          <a:blip r:embed="rId2"/>
          <a:srcRect l="5398"/>
          <a:stretch>
            <a:fillRect/>
          </a:stretch>
        </p:blipFill>
        <p:spPr bwMode="auto">
          <a:xfrm>
            <a:off x="1043608" y="1073361"/>
            <a:ext cx="7387147" cy="1871672"/>
          </a:xfrm>
          <a:prstGeom prst="rect">
            <a:avLst/>
          </a:prstGeom>
          <a:noFill/>
          <a:ln w="9525">
            <a:noFill/>
            <a:miter lim="800000"/>
            <a:headEnd/>
            <a:tailEnd/>
          </a:ln>
          <a:effectLst/>
        </p:spPr>
      </p:pic>
      <p:sp>
        <p:nvSpPr>
          <p:cNvPr id="2" name="CuadroTexto 1">
            <a:extLst>
              <a:ext uri="{FF2B5EF4-FFF2-40B4-BE49-F238E27FC236}">
                <a16:creationId xmlns:a16="http://schemas.microsoft.com/office/drawing/2014/main" id="{8EA6638D-9FED-0E46-BA01-FB77D2C8D35D}"/>
              </a:ext>
            </a:extLst>
          </p:cNvPr>
          <p:cNvSpPr txBox="1"/>
          <p:nvPr/>
        </p:nvSpPr>
        <p:spPr>
          <a:xfrm>
            <a:off x="393162" y="1196752"/>
            <a:ext cx="61444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b="1" dirty="0">
                <a:solidFill>
                  <a:schemeClr val="bg1"/>
                </a:solidFill>
              </a:rPr>
              <a:t>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Hoja de problemas propuestos</a:t>
            </a:r>
          </a:p>
        </p:txBody>
      </p:sp>
      <p:sp>
        <p:nvSpPr>
          <p:cNvPr id="2" name="Rectángulo 1"/>
          <p:cNvSpPr/>
          <p:nvPr/>
        </p:nvSpPr>
        <p:spPr>
          <a:xfrm>
            <a:off x="649938" y="1052736"/>
            <a:ext cx="7954510" cy="2246769"/>
          </a:xfrm>
          <a:prstGeom prst="rect">
            <a:avLst/>
          </a:prstGeom>
        </p:spPr>
        <p:txBody>
          <a:bodyPr wrap="square">
            <a:spAutoFit/>
          </a:bodyPr>
          <a:lstStyle/>
          <a:p>
            <a:pPr algn="just"/>
            <a:r>
              <a:rPr lang="es-ES" sz="2800" dirty="0">
                <a:solidFill>
                  <a:schemeClr val="accent3">
                    <a:lumMod val="50000"/>
                  </a:schemeClr>
                </a:solidFill>
                <a:latin typeface="Calibri" charset="0"/>
                <a:ea typeface="Calibri" charset="0"/>
                <a:cs typeface="Times New Roman" charset="0"/>
              </a:rPr>
              <a:t>7. Mohamed vive en Hellín y decide visitar a su hermano que vive en Francia. El primer día recorre 2/7 del camino y el segundo día 2/5 de lo que le falta. Si le quedan aún 900 km por recorrer, ¿cuántos km tiene el camino? </a:t>
            </a:r>
            <a:endParaRPr lang="es-ES_tradnl" sz="2800" dirty="0">
              <a:solidFill>
                <a:schemeClr val="accent3">
                  <a:lumMod val="50000"/>
                </a:schemeClr>
              </a:solidFill>
              <a:latin typeface="Calibri" charset="0"/>
              <a:ea typeface="Calibri" charset="0"/>
              <a:cs typeface="Times New Roman" charset="0"/>
            </a:endParaRPr>
          </a:p>
        </p:txBody>
      </p:sp>
      <p:pic>
        <p:nvPicPr>
          <p:cNvPr id="4" name="Imagen 3"/>
          <p:cNvPicPr>
            <a:picLocks noChangeAspect="1"/>
          </p:cNvPicPr>
          <p:nvPr/>
        </p:nvPicPr>
        <p:blipFill>
          <a:blip r:embed="rId2"/>
          <a:stretch>
            <a:fillRect/>
          </a:stretch>
        </p:blipFill>
        <p:spPr>
          <a:xfrm>
            <a:off x="3851920" y="4056744"/>
            <a:ext cx="4839273" cy="2374268"/>
          </a:xfrm>
          <a:prstGeom prst="rect">
            <a:avLst/>
          </a:prstGeom>
        </p:spPr>
      </p:pic>
    </p:spTree>
    <p:extLst>
      <p:ext uri="{BB962C8B-B14F-4D97-AF65-F5344CB8AC3E}">
        <p14:creationId xmlns:p14="http://schemas.microsoft.com/office/powerpoint/2010/main" val="1782003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Hoja de problemas propuestos</a:t>
            </a:r>
          </a:p>
        </p:txBody>
      </p:sp>
      <p:sp>
        <p:nvSpPr>
          <p:cNvPr id="2" name="Rectángulo 1"/>
          <p:cNvSpPr/>
          <p:nvPr/>
        </p:nvSpPr>
        <p:spPr>
          <a:xfrm>
            <a:off x="649938" y="1052736"/>
            <a:ext cx="8136904" cy="1815882"/>
          </a:xfrm>
          <a:prstGeom prst="rect">
            <a:avLst/>
          </a:prstGeom>
        </p:spPr>
        <p:txBody>
          <a:bodyPr wrap="square">
            <a:spAutoFit/>
          </a:bodyPr>
          <a:lstStyle/>
          <a:p>
            <a:pPr algn="just"/>
            <a:r>
              <a:rPr lang="es-ES" sz="2800" dirty="0">
                <a:solidFill>
                  <a:schemeClr val="accent3">
                    <a:lumMod val="50000"/>
                  </a:schemeClr>
                </a:solidFill>
                <a:latin typeface="Calibri" charset="0"/>
                <a:ea typeface="Calibri" charset="0"/>
                <a:cs typeface="Times New Roman" charset="0"/>
              </a:rPr>
              <a:t>8. Francisco paga 38€ por un libro, un cuaderno y una cartera. El precio del cuaderno es un quinto del precio del libro. La cartera cuesta un tercio de lo que cuesta el cuaderno ¿Cuánto cuesta el libro?</a:t>
            </a:r>
            <a:r>
              <a:rPr lang="es-ES" sz="2800" dirty="0"/>
              <a:t>?</a:t>
            </a:r>
            <a:r>
              <a:rPr lang="es-ES_tradnl" sz="2800" dirty="0"/>
              <a:t> </a:t>
            </a:r>
            <a:endParaRPr lang="es-ES_tradnl" sz="2800" dirty="0">
              <a:solidFill>
                <a:schemeClr val="accent3">
                  <a:lumMod val="50000"/>
                </a:schemeClr>
              </a:solidFill>
            </a:endParaRPr>
          </a:p>
        </p:txBody>
      </p:sp>
      <p:pic>
        <p:nvPicPr>
          <p:cNvPr id="4" name="Imagen 3"/>
          <p:cNvPicPr>
            <a:picLocks noChangeAspect="1"/>
          </p:cNvPicPr>
          <p:nvPr/>
        </p:nvPicPr>
        <p:blipFill>
          <a:blip r:embed="rId2"/>
          <a:stretch>
            <a:fillRect/>
          </a:stretch>
        </p:blipFill>
        <p:spPr>
          <a:xfrm>
            <a:off x="4621242" y="4437112"/>
            <a:ext cx="4165600" cy="1955800"/>
          </a:xfrm>
          <a:prstGeom prst="rect">
            <a:avLst/>
          </a:prstGeom>
        </p:spPr>
      </p:pic>
    </p:spTree>
    <p:extLst>
      <p:ext uri="{BB962C8B-B14F-4D97-AF65-F5344CB8AC3E}">
        <p14:creationId xmlns:p14="http://schemas.microsoft.com/office/powerpoint/2010/main" val="777352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Hoja de problemas propuestos</a:t>
            </a:r>
          </a:p>
        </p:txBody>
      </p:sp>
      <p:sp>
        <p:nvSpPr>
          <p:cNvPr id="2" name="Rectángulo 1"/>
          <p:cNvSpPr/>
          <p:nvPr/>
        </p:nvSpPr>
        <p:spPr>
          <a:xfrm>
            <a:off x="649938" y="1052736"/>
            <a:ext cx="7738486" cy="3539430"/>
          </a:xfrm>
          <a:prstGeom prst="rect">
            <a:avLst/>
          </a:prstGeom>
        </p:spPr>
        <p:txBody>
          <a:bodyPr wrap="square">
            <a:spAutoFit/>
          </a:bodyPr>
          <a:lstStyle/>
          <a:p>
            <a:pPr algn="just"/>
            <a:r>
              <a:rPr lang="es-ES" sz="2800" dirty="0">
                <a:solidFill>
                  <a:schemeClr val="accent3">
                    <a:lumMod val="50000"/>
                  </a:schemeClr>
                </a:solidFill>
                <a:latin typeface="Calibri" charset="0"/>
                <a:ea typeface="Calibri" charset="0"/>
                <a:cs typeface="Times New Roman" charset="0"/>
              </a:rPr>
              <a:t>9. Juanito ayuda a su padre en su negocio. Durante las vacaciones lo hace de lunes a viernes y en época de clases, los sábados. Por cada día de trabajo recibe 12,50€. Al terminar las 8 semanas de vacaciones había ganado 2/3 del dinero que necesita para comprarse una bicicleta nueva. ¿En cuántos sábados reunirá lo que le falta? ¿Cuánto cuesta la bicicleta que quiere comprar?</a:t>
            </a:r>
            <a:r>
              <a:rPr lang="es-ES_tradnl" sz="2800" dirty="0">
                <a:solidFill>
                  <a:schemeClr val="accent3">
                    <a:lumMod val="50000"/>
                  </a:schemeClr>
                </a:solidFill>
                <a:latin typeface="Calibri" charset="0"/>
                <a:ea typeface="Calibri" charset="0"/>
                <a:cs typeface="Times New Roman" charset="0"/>
              </a:rPr>
              <a:t> </a:t>
            </a:r>
          </a:p>
        </p:txBody>
      </p:sp>
      <p:pic>
        <p:nvPicPr>
          <p:cNvPr id="4" name="Imagen 3"/>
          <p:cNvPicPr>
            <a:picLocks noChangeAspect="1"/>
          </p:cNvPicPr>
          <p:nvPr/>
        </p:nvPicPr>
        <p:blipFill>
          <a:blip r:embed="rId2"/>
          <a:stretch>
            <a:fillRect/>
          </a:stretch>
        </p:blipFill>
        <p:spPr>
          <a:xfrm>
            <a:off x="5940152" y="4676178"/>
            <a:ext cx="2700412" cy="1797001"/>
          </a:xfrm>
          <a:prstGeom prst="rect">
            <a:avLst/>
          </a:prstGeom>
        </p:spPr>
      </p:pic>
    </p:spTree>
    <p:extLst>
      <p:ext uri="{BB962C8B-B14F-4D97-AF65-F5344CB8AC3E}">
        <p14:creationId xmlns:p14="http://schemas.microsoft.com/office/powerpoint/2010/main" val="10848460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Hoja de problemas propuestos</a:t>
            </a:r>
          </a:p>
        </p:txBody>
      </p:sp>
      <p:sp>
        <p:nvSpPr>
          <p:cNvPr id="2" name="Rectángulo 1"/>
          <p:cNvSpPr/>
          <p:nvPr/>
        </p:nvSpPr>
        <p:spPr>
          <a:xfrm>
            <a:off x="649938" y="1052736"/>
            <a:ext cx="7738486" cy="1384995"/>
          </a:xfrm>
          <a:prstGeom prst="rect">
            <a:avLst/>
          </a:prstGeom>
        </p:spPr>
        <p:txBody>
          <a:bodyPr wrap="square">
            <a:spAutoFit/>
          </a:bodyPr>
          <a:lstStyle/>
          <a:p>
            <a:pPr algn="just"/>
            <a:r>
              <a:rPr lang="es-ES" sz="2800" dirty="0">
                <a:solidFill>
                  <a:schemeClr val="accent3">
                    <a:lumMod val="50000"/>
                  </a:schemeClr>
                </a:solidFill>
                <a:latin typeface="Calibri" charset="0"/>
                <a:ea typeface="Calibri" charset="0"/>
                <a:cs typeface="Times New Roman" charset="0"/>
              </a:rPr>
              <a:t>10. Rosalba completó los 2/5 de un álbum. Para llenar un cuarto de lo que le falta necesita 36 fotos. ¿Cuántas fotos en total tiene el álbum?</a:t>
            </a:r>
            <a:r>
              <a:rPr lang="es-ES_tradnl" sz="2800" dirty="0">
                <a:solidFill>
                  <a:schemeClr val="accent3">
                    <a:lumMod val="50000"/>
                  </a:schemeClr>
                </a:solidFill>
                <a:latin typeface="Calibri" charset="0"/>
                <a:ea typeface="Calibri" charset="0"/>
                <a:cs typeface="Times New Roman" charset="0"/>
              </a:rPr>
              <a:t> </a:t>
            </a:r>
          </a:p>
        </p:txBody>
      </p:sp>
      <p:pic>
        <p:nvPicPr>
          <p:cNvPr id="4" name="Imagen 3"/>
          <p:cNvPicPr>
            <a:picLocks noChangeAspect="1"/>
          </p:cNvPicPr>
          <p:nvPr/>
        </p:nvPicPr>
        <p:blipFill>
          <a:blip r:embed="rId2"/>
          <a:stretch>
            <a:fillRect/>
          </a:stretch>
        </p:blipFill>
        <p:spPr>
          <a:xfrm>
            <a:off x="2987824" y="3063506"/>
            <a:ext cx="5400600" cy="3210666"/>
          </a:xfrm>
          <a:prstGeom prst="rect">
            <a:avLst/>
          </a:prstGeom>
        </p:spPr>
      </p:pic>
    </p:spTree>
    <p:extLst>
      <p:ext uri="{BB962C8B-B14F-4D97-AF65-F5344CB8AC3E}">
        <p14:creationId xmlns:p14="http://schemas.microsoft.com/office/powerpoint/2010/main" val="13557906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Números Decimales</a:t>
            </a:r>
          </a:p>
        </p:txBody>
      </p:sp>
      <p:pic>
        <p:nvPicPr>
          <p:cNvPr id="8194" name="Picture 2"/>
          <p:cNvPicPr>
            <a:picLocks noChangeAspect="1" noChangeArrowheads="1"/>
          </p:cNvPicPr>
          <p:nvPr/>
        </p:nvPicPr>
        <p:blipFill>
          <a:blip r:embed="rId2"/>
          <a:srcRect/>
          <a:stretch>
            <a:fillRect/>
          </a:stretch>
        </p:blipFill>
        <p:spPr bwMode="auto">
          <a:xfrm>
            <a:off x="1357290" y="1214422"/>
            <a:ext cx="6706043" cy="1838336"/>
          </a:xfrm>
          <a:prstGeom prst="rect">
            <a:avLst/>
          </a:prstGeom>
          <a:ln>
            <a:noFill/>
          </a:ln>
          <a:effectLst>
            <a:outerShdw blurRad="292100" dist="139700" dir="2700000" algn="tl" rotWithShape="0">
              <a:srgbClr val="333333">
                <a:alpha val="65000"/>
              </a:srgbClr>
            </a:outerShdw>
          </a:effectLst>
        </p:spPr>
      </p:pic>
      <p:pic>
        <p:nvPicPr>
          <p:cNvPr id="8195" name="Picture 3"/>
          <p:cNvPicPr>
            <a:picLocks noChangeAspect="1" noChangeArrowheads="1"/>
          </p:cNvPicPr>
          <p:nvPr/>
        </p:nvPicPr>
        <p:blipFill>
          <a:blip r:embed="rId3"/>
          <a:srcRect/>
          <a:stretch>
            <a:fillRect/>
          </a:stretch>
        </p:blipFill>
        <p:spPr bwMode="auto">
          <a:xfrm>
            <a:off x="857224" y="3929066"/>
            <a:ext cx="7464241" cy="2276484"/>
          </a:xfrm>
          <a:prstGeom prst="rect">
            <a:avLst/>
          </a:prstGeom>
          <a:ln>
            <a:noFill/>
          </a:ln>
          <a:effectLst>
            <a:outerShdw blurRad="292100" dist="139700" dir="2700000" algn="tl" rotWithShape="0">
              <a:srgbClr val="333333">
                <a:alpha val="65000"/>
              </a:srgbClr>
            </a:outerShdw>
          </a:effectLst>
        </p:spPr>
      </p:pic>
      <p:sp>
        <p:nvSpPr>
          <p:cNvPr id="10" name="9 CuadroTexto"/>
          <p:cNvSpPr txBox="1"/>
          <p:nvPr/>
        </p:nvSpPr>
        <p:spPr>
          <a:xfrm>
            <a:off x="785786" y="3429000"/>
            <a:ext cx="392909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b="1" dirty="0">
                <a:solidFill>
                  <a:schemeClr val="bg1"/>
                </a:solidFill>
              </a:rPr>
              <a:t>Tipos de Números Decimales</a:t>
            </a:r>
            <a:endParaRPr lang="es-E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fade">
                                      <p:cBhvr>
                                        <p:cTn id="12"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Paso de fracción a decimal</a:t>
            </a:r>
          </a:p>
        </p:txBody>
      </p:sp>
      <p:pic>
        <p:nvPicPr>
          <p:cNvPr id="9218" name="Picture 2"/>
          <p:cNvPicPr>
            <a:picLocks noChangeAspect="1" noChangeArrowheads="1"/>
          </p:cNvPicPr>
          <p:nvPr/>
        </p:nvPicPr>
        <p:blipFill>
          <a:blip r:embed="rId2"/>
          <a:srcRect/>
          <a:stretch>
            <a:fillRect/>
          </a:stretch>
        </p:blipFill>
        <p:spPr bwMode="auto">
          <a:xfrm>
            <a:off x="642909" y="1142984"/>
            <a:ext cx="7912809" cy="2500330"/>
          </a:xfrm>
          <a:prstGeom prst="rect">
            <a:avLst/>
          </a:prstGeom>
          <a:ln>
            <a:noFill/>
          </a:ln>
          <a:effectLst>
            <a:outerShdw blurRad="292100" dist="139700" dir="2700000" algn="tl" rotWithShape="0">
              <a:srgbClr val="333333">
                <a:alpha val="65000"/>
              </a:srgbClr>
            </a:outerShdw>
          </a:effectLst>
        </p:spPr>
      </p:pic>
      <p:pic>
        <p:nvPicPr>
          <p:cNvPr id="9219" name="Picture 3"/>
          <p:cNvPicPr>
            <a:picLocks noChangeAspect="1" noChangeArrowheads="1"/>
          </p:cNvPicPr>
          <p:nvPr/>
        </p:nvPicPr>
        <p:blipFill>
          <a:blip r:embed="rId3"/>
          <a:srcRect l="3483" t="8571" r="48769"/>
          <a:stretch>
            <a:fillRect/>
          </a:stretch>
        </p:blipFill>
        <p:spPr bwMode="auto">
          <a:xfrm>
            <a:off x="1071538" y="3791685"/>
            <a:ext cx="4286280" cy="263771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Decimales</a:t>
            </a:r>
          </a:p>
        </p:txBody>
      </p:sp>
      <p:sp>
        <p:nvSpPr>
          <p:cNvPr id="8" name="7 CuadroTexto"/>
          <p:cNvSpPr txBox="1"/>
          <p:nvPr/>
        </p:nvSpPr>
        <p:spPr>
          <a:xfrm>
            <a:off x="428596" y="1048392"/>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10</a:t>
            </a:r>
          </a:p>
        </p:txBody>
      </p:sp>
      <p:pic>
        <p:nvPicPr>
          <p:cNvPr id="10242" name="Picture 2"/>
          <p:cNvPicPr>
            <a:picLocks noChangeAspect="1" noChangeArrowheads="1"/>
          </p:cNvPicPr>
          <p:nvPr/>
        </p:nvPicPr>
        <p:blipFill>
          <a:blip r:embed="rId2"/>
          <a:srcRect/>
          <a:stretch>
            <a:fillRect/>
          </a:stretch>
        </p:blipFill>
        <p:spPr bwMode="auto">
          <a:xfrm>
            <a:off x="500034" y="1643050"/>
            <a:ext cx="7884794" cy="3714776"/>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Paso de decimal a fracción</a:t>
            </a:r>
          </a:p>
        </p:txBody>
      </p:sp>
      <p:sp>
        <p:nvSpPr>
          <p:cNvPr id="6" name="5 CuadroTexto"/>
          <p:cNvSpPr txBox="1"/>
          <p:nvPr/>
        </p:nvSpPr>
        <p:spPr>
          <a:xfrm>
            <a:off x="642910" y="1285860"/>
            <a:ext cx="2214578"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b="1" dirty="0">
                <a:solidFill>
                  <a:schemeClr val="bg1"/>
                </a:solidFill>
              </a:rPr>
              <a:t>Decimal Exacto</a:t>
            </a:r>
            <a:endParaRPr lang="es-ES" dirty="0">
              <a:solidFill>
                <a:schemeClr val="bg1"/>
              </a:solidFill>
            </a:endParaRPr>
          </a:p>
        </p:txBody>
      </p:sp>
      <p:sp>
        <p:nvSpPr>
          <p:cNvPr id="7" name="6 CuadroTexto"/>
          <p:cNvSpPr txBox="1"/>
          <p:nvPr/>
        </p:nvSpPr>
        <p:spPr>
          <a:xfrm>
            <a:off x="642910" y="2130974"/>
            <a:ext cx="321471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a:solidFill>
                  <a:schemeClr val="bg1"/>
                </a:solidFill>
              </a:rPr>
              <a:t>Decimal Periódico Puro</a:t>
            </a:r>
            <a:endParaRPr lang="es-ES" dirty="0">
              <a:solidFill>
                <a:schemeClr val="bg1"/>
              </a:solidFill>
            </a:endParaRPr>
          </a:p>
        </p:txBody>
      </p:sp>
      <p:sp>
        <p:nvSpPr>
          <p:cNvPr id="9" name="8 CuadroTexto"/>
          <p:cNvSpPr txBox="1"/>
          <p:nvPr/>
        </p:nvSpPr>
        <p:spPr>
          <a:xfrm>
            <a:off x="642910" y="4059800"/>
            <a:ext cx="350046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b="1" dirty="0">
                <a:solidFill>
                  <a:schemeClr val="bg1"/>
                </a:solidFill>
              </a:rPr>
              <a:t>Decimal Periódico Mixto</a:t>
            </a:r>
            <a:endParaRPr lang="es-ES" dirty="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Paso de decimal a fracción</a:t>
            </a:r>
          </a:p>
        </p:txBody>
      </p:sp>
      <p:pic>
        <p:nvPicPr>
          <p:cNvPr id="10242" name="Picture 2"/>
          <p:cNvPicPr>
            <a:picLocks noChangeAspect="1" noChangeArrowheads="1"/>
          </p:cNvPicPr>
          <p:nvPr/>
        </p:nvPicPr>
        <p:blipFill>
          <a:blip r:embed="rId2"/>
          <a:srcRect l="8097"/>
          <a:stretch>
            <a:fillRect/>
          </a:stretch>
        </p:blipFill>
        <p:spPr bwMode="auto">
          <a:xfrm>
            <a:off x="642910" y="1214422"/>
            <a:ext cx="4473729" cy="2286016"/>
          </a:xfrm>
          <a:prstGeom prst="rect">
            <a:avLst/>
          </a:prstGeom>
          <a:ln>
            <a:noFill/>
          </a:ln>
          <a:effectLst>
            <a:outerShdw blurRad="292100" dist="139700" dir="2700000" algn="tl" rotWithShape="0">
              <a:srgbClr val="333333">
                <a:alpha val="65000"/>
              </a:srgbClr>
            </a:outerShdw>
          </a:effectLst>
        </p:spPr>
      </p:pic>
      <p:pic>
        <p:nvPicPr>
          <p:cNvPr id="10243" name="Picture 3"/>
          <p:cNvPicPr>
            <a:picLocks noChangeAspect="1" noChangeArrowheads="1"/>
          </p:cNvPicPr>
          <p:nvPr/>
        </p:nvPicPr>
        <p:blipFill>
          <a:blip r:embed="rId3"/>
          <a:srcRect l="8357"/>
          <a:stretch>
            <a:fillRect/>
          </a:stretch>
        </p:blipFill>
        <p:spPr bwMode="auto">
          <a:xfrm>
            <a:off x="2944776" y="3643314"/>
            <a:ext cx="5542036" cy="235268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Números Decimales</a:t>
            </a:r>
          </a:p>
        </p:txBody>
      </p:sp>
      <p:sp>
        <p:nvSpPr>
          <p:cNvPr id="5" name="4 CuadroTexto"/>
          <p:cNvSpPr txBox="1"/>
          <p:nvPr/>
        </p:nvSpPr>
        <p:spPr>
          <a:xfrm>
            <a:off x="428596" y="1212163"/>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10</a:t>
            </a:r>
          </a:p>
        </p:txBody>
      </p:sp>
      <p:pic>
        <p:nvPicPr>
          <p:cNvPr id="11266" name="Picture 2"/>
          <p:cNvPicPr>
            <a:picLocks noChangeAspect="1" noChangeArrowheads="1"/>
          </p:cNvPicPr>
          <p:nvPr/>
        </p:nvPicPr>
        <p:blipFill>
          <a:blip r:embed="rId2"/>
          <a:srcRect/>
          <a:stretch>
            <a:fillRect/>
          </a:stretch>
        </p:blipFill>
        <p:spPr bwMode="auto">
          <a:xfrm>
            <a:off x="500034" y="1857364"/>
            <a:ext cx="7823002" cy="250033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con Enteros – Tipo I</a:t>
            </a:r>
          </a:p>
        </p:txBody>
      </p:sp>
      <p:sp>
        <p:nvSpPr>
          <p:cNvPr id="2" name="1 CuadroTexto"/>
          <p:cNvSpPr txBox="1"/>
          <p:nvPr/>
        </p:nvSpPr>
        <p:spPr>
          <a:xfrm>
            <a:off x="611560" y="1124744"/>
            <a:ext cx="792088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ES" sz="2000" b="1" dirty="0">
                <a:solidFill>
                  <a:schemeClr val="bg1"/>
                </a:solidFill>
              </a:rPr>
              <a:t>Si sumamos ó restamos dos números del mismo signo </a:t>
            </a:r>
            <a:r>
              <a:rPr lang="es-ES" sz="2000" dirty="0">
                <a:solidFill>
                  <a:schemeClr val="bg1"/>
                </a:solidFill>
              </a:rPr>
              <a:t>el resultado es la suma de los números y se pone el signo de los números.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1597"/>
          <a:stretch/>
        </p:blipFill>
        <p:spPr bwMode="auto">
          <a:xfrm>
            <a:off x="1327596" y="2282676"/>
            <a:ext cx="6556772" cy="42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11560" y="3162716"/>
            <a:ext cx="7920880" cy="10156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s-ES" sz="2000" b="1" dirty="0">
                <a:solidFill>
                  <a:schemeClr val="bg1"/>
                </a:solidFill>
              </a:rPr>
              <a:t>Si sumamos ó restamos dos números de distinto signo </a:t>
            </a:r>
            <a:r>
              <a:rPr lang="es-ES" sz="2000" dirty="0">
                <a:solidFill>
                  <a:schemeClr val="bg1"/>
                </a:solidFill>
              </a:rPr>
              <a:t>el resultado es la resta de los números y se pone el signo del mayor de ellos.</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1557"/>
          <a:stretch/>
        </p:blipFill>
        <p:spPr bwMode="auto">
          <a:xfrm>
            <a:off x="1403648" y="4337399"/>
            <a:ext cx="6336704" cy="45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6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2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Números Decimales</a:t>
            </a:r>
          </a:p>
        </p:txBody>
      </p:sp>
      <p:sp>
        <p:nvSpPr>
          <p:cNvPr id="5" name="4 CuadroTexto"/>
          <p:cNvSpPr txBox="1"/>
          <p:nvPr/>
        </p:nvSpPr>
        <p:spPr>
          <a:xfrm>
            <a:off x="428596" y="1212163"/>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21</a:t>
            </a:r>
          </a:p>
        </p:txBody>
      </p:sp>
      <p:pic>
        <p:nvPicPr>
          <p:cNvPr id="12290" name="Picture 2"/>
          <p:cNvPicPr>
            <a:picLocks noChangeAspect="1" noChangeArrowheads="1"/>
          </p:cNvPicPr>
          <p:nvPr/>
        </p:nvPicPr>
        <p:blipFill>
          <a:blip r:embed="rId2"/>
          <a:srcRect b="16304"/>
          <a:stretch>
            <a:fillRect/>
          </a:stretch>
        </p:blipFill>
        <p:spPr bwMode="auto">
          <a:xfrm>
            <a:off x="428596" y="1714488"/>
            <a:ext cx="6786610" cy="4665794"/>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de Números Decimales</a:t>
            </a:r>
          </a:p>
        </p:txBody>
      </p:sp>
      <p:sp>
        <p:nvSpPr>
          <p:cNvPr id="5" name="4 CuadroTexto"/>
          <p:cNvSpPr txBox="1"/>
          <p:nvPr/>
        </p:nvSpPr>
        <p:spPr>
          <a:xfrm>
            <a:off x="428596" y="1212163"/>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21</a:t>
            </a:r>
          </a:p>
        </p:txBody>
      </p:sp>
      <p:pic>
        <p:nvPicPr>
          <p:cNvPr id="13314" name="Picture 2"/>
          <p:cNvPicPr>
            <a:picLocks noChangeAspect="1" noChangeArrowheads="1"/>
          </p:cNvPicPr>
          <p:nvPr/>
        </p:nvPicPr>
        <p:blipFill>
          <a:blip r:embed="rId2"/>
          <a:srcRect/>
          <a:stretch>
            <a:fillRect/>
          </a:stretch>
        </p:blipFill>
        <p:spPr bwMode="auto">
          <a:xfrm>
            <a:off x="500034" y="1714488"/>
            <a:ext cx="7992236" cy="3286148"/>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Tipos de Números</a:t>
            </a:r>
          </a:p>
        </p:txBody>
      </p:sp>
      <p:pic>
        <p:nvPicPr>
          <p:cNvPr id="1026" name="Picture 2"/>
          <p:cNvPicPr>
            <a:picLocks noChangeAspect="1" noChangeArrowheads="1"/>
          </p:cNvPicPr>
          <p:nvPr/>
        </p:nvPicPr>
        <p:blipFill>
          <a:blip r:embed="rId2"/>
          <a:srcRect/>
          <a:stretch>
            <a:fillRect/>
          </a:stretch>
        </p:blipFill>
        <p:spPr bwMode="auto">
          <a:xfrm>
            <a:off x="428596" y="1214422"/>
            <a:ext cx="8308314" cy="4214842"/>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Repaso de los Tipos de Números</a:t>
            </a:r>
          </a:p>
        </p:txBody>
      </p:sp>
      <p:sp>
        <p:nvSpPr>
          <p:cNvPr id="5" name="4 CuadroTexto"/>
          <p:cNvSpPr txBox="1"/>
          <p:nvPr/>
        </p:nvSpPr>
        <p:spPr>
          <a:xfrm>
            <a:off x="428596" y="1212163"/>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11</a:t>
            </a:r>
          </a:p>
        </p:txBody>
      </p:sp>
      <p:pic>
        <p:nvPicPr>
          <p:cNvPr id="14339" name="Picture 3"/>
          <p:cNvPicPr>
            <a:picLocks noChangeAspect="1" noChangeArrowheads="1"/>
          </p:cNvPicPr>
          <p:nvPr/>
        </p:nvPicPr>
        <p:blipFill>
          <a:blip r:embed="rId2"/>
          <a:srcRect/>
          <a:stretch>
            <a:fillRect/>
          </a:stretch>
        </p:blipFill>
        <p:spPr bwMode="auto">
          <a:xfrm>
            <a:off x="428596" y="1785926"/>
            <a:ext cx="8145390" cy="2643206"/>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Repaso de los Tipos de Números</a:t>
            </a:r>
          </a:p>
        </p:txBody>
      </p:sp>
      <p:sp>
        <p:nvSpPr>
          <p:cNvPr id="5" name="4 CuadroTexto"/>
          <p:cNvSpPr txBox="1"/>
          <p:nvPr/>
        </p:nvSpPr>
        <p:spPr>
          <a:xfrm>
            <a:off x="428596" y="1212163"/>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11</a:t>
            </a:r>
          </a:p>
        </p:txBody>
      </p:sp>
      <p:pic>
        <p:nvPicPr>
          <p:cNvPr id="17410" name="Picture 2"/>
          <p:cNvPicPr>
            <a:picLocks noChangeAspect="1" noChangeArrowheads="1"/>
          </p:cNvPicPr>
          <p:nvPr/>
        </p:nvPicPr>
        <p:blipFill>
          <a:blip r:embed="rId2"/>
          <a:srcRect/>
          <a:stretch>
            <a:fillRect/>
          </a:stretch>
        </p:blipFill>
        <p:spPr bwMode="auto">
          <a:xfrm>
            <a:off x="428596" y="1785926"/>
            <a:ext cx="7900260" cy="3857652"/>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Repaso de los Tipos de Números</a:t>
            </a:r>
          </a:p>
        </p:txBody>
      </p:sp>
      <p:sp>
        <p:nvSpPr>
          <p:cNvPr id="5" name="4 CuadroTexto"/>
          <p:cNvSpPr txBox="1"/>
          <p:nvPr/>
        </p:nvSpPr>
        <p:spPr>
          <a:xfrm>
            <a:off x="428596" y="1212163"/>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21</a:t>
            </a:r>
          </a:p>
        </p:txBody>
      </p:sp>
      <p:pic>
        <p:nvPicPr>
          <p:cNvPr id="14338" name="Picture 2"/>
          <p:cNvPicPr>
            <a:picLocks noChangeAspect="1" noChangeArrowheads="1"/>
          </p:cNvPicPr>
          <p:nvPr/>
        </p:nvPicPr>
        <p:blipFill>
          <a:blip r:embed="rId2"/>
          <a:srcRect/>
          <a:stretch>
            <a:fillRect/>
          </a:stretch>
        </p:blipFill>
        <p:spPr bwMode="auto">
          <a:xfrm>
            <a:off x="500034" y="1857364"/>
            <a:ext cx="8008290" cy="3429024"/>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Repaso de los Tipos de Números</a:t>
            </a:r>
          </a:p>
        </p:txBody>
      </p:sp>
      <p:sp>
        <p:nvSpPr>
          <p:cNvPr id="5" name="4 CuadroTexto"/>
          <p:cNvSpPr txBox="1"/>
          <p:nvPr/>
        </p:nvSpPr>
        <p:spPr>
          <a:xfrm>
            <a:off x="428596" y="1212163"/>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21</a:t>
            </a:r>
          </a:p>
        </p:txBody>
      </p:sp>
      <p:pic>
        <p:nvPicPr>
          <p:cNvPr id="15362" name="Picture 2"/>
          <p:cNvPicPr>
            <a:picLocks noChangeAspect="1" noChangeArrowheads="1"/>
          </p:cNvPicPr>
          <p:nvPr/>
        </p:nvPicPr>
        <p:blipFill>
          <a:blip r:embed="rId2"/>
          <a:srcRect/>
          <a:stretch>
            <a:fillRect/>
          </a:stretch>
        </p:blipFill>
        <p:spPr bwMode="auto">
          <a:xfrm>
            <a:off x="428596" y="1714488"/>
            <a:ext cx="8326680" cy="2000264"/>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Repaso de los Tipos de Números</a:t>
            </a:r>
          </a:p>
        </p:txBody>
      </p:sp>
      <p:sp>
        <p:nvSpPr>
          <p:cNvPr id="5" name="4 CuadroTexto"/>
          <p:cNvSpPr txBox="1"/>
          <p:nvPr/>
        </p:nvSpPr>
        <p:spPr>
          <a:xfrm>
            <a:off x="428596" y="1212163"/>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21</a:t>
            </a:r>
          </a:p>
        </p:txBody>
      </p:sp>
      <p:pic>
        <p:nvPicPr>
          <p:cNvPr id="16386" name="Picture 2"/>
          <p:cNvPicPr>
            <a:picLocks noChangeAspect="1" noChangeArrowheads="1"/>
          </p:cNvPicPr>
          <p:nvPr/>
        </p:nvPicPr>
        <p:blipFill>
          <a:blip r:embed="rId2"/>
          <a:srcRect/>
          <a:stretch>
            <a:fillRect/>
          </a:stretch>
        </p:blipFill>
        <p:spPr bwMode="auto">
          <a:xfrm>
            <a:off x="357157" y="1714488"/>
            <a:ext cx="8040641" cy="4643470"/>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Aproximación y Errores</a:t>
            </a:r>
          </a:p>
        </p:txBody>
      </p:sp>
      <p:pic>
        <p:nvPicPr>
          <p:cNvPr id="8194" name="Picture 2"/>
          <p:cNvPicPr>
            <a:picLocks noChangeAspect="1" noChangeArrowheads="1"/>
          </p:cNvPicPr>
          <p:nvPr/>
        </p:nvPicPr>
        <p:blipFill>
          <a:blip r:embed="rId2"/>
          <a:srcRect/>
          <a:stretch>
            <a:fillRect/>
          </a:stretch>
        </p:blipFill>
        <p:spPr bwMode="auto">
          <a:xfrm>
            <a:off x="1000100" y="1357297"/>
            <a:ext cx="6500858" cy="2350995"/>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1071538" y="3929066"/>
            <a:ext cx="7451404" cy="15716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78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Aproximación y Errores</a:t>
            </a:r>
          </a:p>
        </p:txBody>
      </p:sp>
      <p:sp>
        <p:nvSpPr>
          <p:cNvPr id="5" name="4 CuadroTexto"/>
          <p:cNvSpPr txBox="1"/>
          <p:nvPr/>
        </p:nvSpPr>
        <p:spPr>
          <a:xfrm>
            <a:off x="428596" y="1000108"/>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12</a:t>
            </a:r>
          </a:p>
        </p:txBody>
      </p:sp>
      <p:pic>
        <p:nvPicPr>
          <p:cNvPr id="18434" name="Picture 2"/>
          <p:cNvPicPr>
            <a:picLocks noChangeAspect="1" noChangeArrowheads="1"/>
          </p:cNvPicPr>
          <p:nvPr/>
        </p:nvPicPr>
        <p:blipFill>
          <a:blip r:embed="rId2"/>
          <a:srcRect/>
          <a:stretch>
            <a:fillRect/>
          </a:stretch>
        </p:blipFill>
        <p:spPr bwMode="auto">
          <a:xfrm>
            <a:off x="428596" y="1643050"/>
            <a:ext cx="7882814" cy="1143008"/>
          </a:xfrm>
          <a:prstGeom prst="rect">
            <a:avLst/>
          </a:prstGeom>
          <a:noFill/>
          <a:ln w="9525">
            <a:noFill/>
            <a:miter lim="800000"/>
            <a:headEnd/>
            <a:tailEnd/>
          </a:ln>
          <a:effectLst/>
        </p:spPr>
      </p:pic>
    </p:spTree>
    <p:extLst>
      <p:ext uri="{BB962C8B-B14F-4D97-AF65-F5344CB8AC3E}">
        <p14:creationId xmlns:p14="http://schemas.microsoft.com/office/powerpoint/2010/main" val="200788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con Enteros – Tipo 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350" y="1556792"/>
            <a:ext cx="5643051" cy="37792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uadroTexto 3">
            <a:extLst>
              <a:ext uri="{FF2B5EF4-FFF2-40B4-BE49-F238E27FC236}">
                <a16:creationId xmlns:a16="http://schemas.microsoft.com/office/drawing/2014/main" id="{5B9A858D-BDE7-4B4D-8C70-F8CB0D4CDC70}"/>
              </a:ext>
            </a:extLst>
          </p:cNvPr>
          <p:cNvSpPr txBox="1"/>
          <p:nvPr/>
        </p:nvSpPr>
        <p:spPr>
          <a:xfrm>
            <a:off x="750129" y="1700808"/>
            <a:ext cx="61444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b="1" dirty="0">
                <a:solidFill>
                  <a:schemeClr val="bg1"/>
                </a:solidFill>
              </a:rPr>
              <a:t>2</a:t>
            </a:r>
          </a:p>
        </p:txBody>
      </p:sp>
    </p:spTree>
    <p:extLst>
      <p:ext uri="{BB962C8B-B14F-4D97-AF65-F5344CB8AC3E}">
        <p14:creationId xmlns:p14="http://schemas.microsoft.com/office/powerpoint/2010/main" val="3201046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Aproximación y Errores</a:t>
            </a:r>
          </a:p>
        </p:txBody>
      </p:sp>
      <p:sp>
        <p:nvSpPr>
          <p:cNvPr id="5" name="4 CuadroTexto"/>
          <p:cNvSpPr txBox="1"/>
          <p:nvPr/>
        </p:nvSpPr>
        <p:spPr>
          <a:xfrm>
            <a:off x="428596" y="1000108"/>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12</a:t>
            </a:r>
          </a:p>
        </p:txBody>
      </p:sp>
      <p:pic>
        <p:nvPicPr>
          <p:cNvPr id="19459" name="Picture 3"/>
          <p:cNvPicPr>
            <a:picLocks noChangeAspect="1" noChangeArrowheads="1"/>
          </p:cNvPicPr>
          <p:nvPr/>
        </p:nvPicPr>
        <p:blipFill>
          <a:blip r:embed="rId2"/>
          <a:srcRect/>
          <a:stretch>
            <a:fillRect/>
          </a:stretch>
        </p:blipFill>
        <p:spPr bwMode="auto">
          <a:xfrm>
            <a:off x="428596" y="1643050"/>
            <a:ext cx="8215370" cy="1071570"/>
          </a:xfrm>
          <a:prstGeom prst="rect">
            <a:avLst/>
          </a:prstGeom>
          <a:noFill/>
          <a:ln w="9525">
            <a:noFill/>
            <a:miter lim="800000"/>
            <a:headEnd/>
            <a:tailEnd/>
          </a:ln>
          <a:effectLst/>
        </p:spPr>
      </p:pic>
    </p:spTree>
    <p:extLst>
      <p:ext uri="{BB962C8B-B14F-4D97-AF65-F5344CB8AC3E}">
        <p14:creationId xmlns:p14="http://schemas.microsoft.com/office/powerpoint/2010/main" val="2007887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Aproximación y Errores</a:t>
            </a:r>
          </a:p>
        </p:txBody>
      </p:sp>
      <p:sp>
        <p:nvSpPr>
          <p:cNvPr id="5" name="4 CuadroTexto"/>
          <p:cNvSpPr txBox="1"/>
          <p:nvPr/>
        </p:nvSpPr>
        <p:spPr>
          <a:xfrm>
            <a:off x="428596" y="1000108"/>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12</a:t>
            </a:r>
          </a:p>
        </p:txBody>
      </p:sp>
      <p:pic>
        <p:nvPicPr>
          <p:cNvPr id="19458" name="Picture 2"/>
          <p:cNvPicPr>
            <a:picLocks noChangeAspect="1" noChangeArrowheads="1"/>
          </p:cNvPicPr>
          <p:nvPr/>
        </p:nvPicPr>
        <p:blipFill>
          <a:blip r:embed="rId2"/>
          <a:srcRect/>
          <a:stretch>
            <a:fillRect/>
          </a:stretch>
        </p:blipFill>
        <p:spPr bwMode="auto">
          <a:xfrm>
            <a:off x="428596" y="1643050"/>
            <a:ext cx="8011990" cy="2071702"/>
          </a:xfrm>
          <a:prstGeom prst="rect">
            <a:avLst/>
          </a:prstGeom>
          <a:noFill/>
          <a:ln w="9525">
            <a:noFill/>
            <a:miter lim="800000"/>
            <a:headEnd/>
            <a:tailEnd/>
          </a:ln>
          <a:effectLst/>
        </p:spPr>
      </p:pic>
    </p:spTree>
    <p:extLst>
      <p:ext uri="{BB962C8B-B14F-4D97-AF65-F5344CB8AC3E}">
        <p14:creationId xmlns:p14="http://schemas.microsoft.com/office/powerpoint/2010/main" val="2007887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Aproximación y Errores</a:t>
            </a:r>
          </a:p>
        </p:txBody>
      </p:sp>
      <p:sp>
        <p:nvSpPr>
          <p:cNvPr id="5" name="4 CuadroTexto"/>
          <p:cNvSpPr txBox="1"/>
          <p:nvPr/>
        </p:nvSpPr>
        <p:spPr>
          <a:xfrm>
            <a:off x="428596" y="1000108"/>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12</a:t>
            </a:r>
          </a:p>
        </p:txBody>
      </p:sp>
      <p:pic>
        <p:nvPicPr>
          <p:cNvPr id="20482" name="Picture 2"/>
          <p:cNvPicPr>
            <a:picLocks noChangeAspect="1" noChangeArrowheads="1"/>
          </p:cNvPicPr>
          <p:nvPr/>
        </p:nvPicPr>
        <p:blipFill>
          <a:blip r:embed="rId2"/>
          <a:srcRect/>
          <a:stretch>
            <a:fillRect/>
          </a:stretch>
        </p:blipFill>
        <p:spPr bwMode="auto">
          <a:xfrm>
            <a:off x="428595" y="1571612"/>
            <a:ext cx="8130597" cy="3143272"/>
          </a:xfrm>
          <a:prstGeom prst="rect">
            <a:avLst/>
          </a:prstGeom>
          <a:noFill/>
          <a:ln w="9525">
            <a:noFill/>
            <a:miter lim="800000"/>
            <a:headEnd/>
            <a:tailEnd/>
          </a:ln>
          <a:effectLst/>
        </p:spPr>
      </p:pic>
    </p:spTree>
    <p:extLst>
      <p:ext uri="{BB962C8B-B14F-4D97-AF65-F5344CB8AC3E}">
        <p14:creationId xmlns:p14="http://schemas.microsoft.com/office/powerpoint/2010/main" val="2007887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Aproximación y Errores</a:t>
            </a:r>
          </a:p>
        </p:txBody>
      </p:sp>
      <p:sp>
        <p:nvSpPr>
          <p:cNvPr id="5" name="4 CuadroTexto"/>
          <p:cNvSpPr txBox="1"/>
          <p:nvPr/>
        </p:nvSpPr>
        <p:spPr>
          <a:xfrm>
            <a:off x="428596" y="1000108"/>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13</a:t>
            </a:r>
          </a:p>
        </p:txBody>
      </p:sp>
      <p:pic>
        <p:nvPicPr>
          <p:cNvPr id="21506" name="Picture 2"/>
          <p:cNvPicPr>
            <a:picLocks noChangeAspect="1" noChangeArrowheads="1"/>
          </p:cNvPicPr>
          <p:nvPr/>
        </p:nvPicPr>
        <p:blipFill>
          <a:blip r:embed="rId2"/>
          <a:srcRect/>
          <a:stretch>
            <a:fillRect/>
          </a:stretch>
        </p:blipFill>
        <p:spPr bwMode="auto">
          <a:xfrm>
            <a:off x="500033" y="1571612"/>
            <a:ext cx="7813531" cy="1071570"/>
          </a:xfrm>
          <a:prstGeom prst="rect">
            <a:avLst/>
          </a:prstGeom>
          <a:noFill/>
          <a:ln w="9525">
            <a:noFill/>
            <a:miter lim="800000"/>
            <a:headEnd/>
            <a:tailEnd/>
          </a:ln>
          <a:effectLst/>
        </p:spPr>
      </p:pic>
    </p:spTree>
    <p:extLst>
      <p:ext uri="{BB962C8B-B14F-4D97-AF65-F5344CB8AC3E}">
        <p14:creationId xmlns:p14="http://schemas.microsoft.com/office/powerpoint/2010/main" val="2007887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57158" y="642918"/>
            <a:ext cx="8429684" cy="461665"/>
          </a:xfrm>
          <a:prstGeom prst="rect">
            <a:avLst/>
          </a:prstGeom>
          <a:noFill/>
        </p:spPr>
        <p:txBody>
          <a:bodyPr wrap="square" rtlCol="0">
            <a:spAutoFit/>
          </a:bodyPr>
          <a:lstStyle/>
          <a:p>
            <a:pPr algn="ctr"/>
            <a:r>
              <a:rPr lang="es-ES" sz="2400" b="1" dirty="0">
                <a:solidFill>
                  <a:schemeClr val="accent1">
                    <a:lumMod val="50000"/>
                  </a:schemeClr>
                </a:solidFill>
              </a:rPr>
              <a:t>Aproximación y errores</a:t>
            </a:r>
          </a:p>
        </p:txBody>
      </p:sp>
      <p:sp>
        <p:nvSpPr>
          <p:cNvPr id="7" name="6 CuadroTexto"/>
          <p:cNvSpPr txBox="1"/>
          <p:nvPr/>
        </p:nvSpPr>
        <p:spPr>
          <a:xfrm>
            <a:off x="714348" y="1285860"/>
            <a:ext cx="7786742" cy="1631216"/>
          </a:xfrm>
          <a:prstGeom prst="rect">
            <a:avLst/>
          </a:prstGeom>
          <a:noFill/>
          <a:ln>
            <a:solidFill>
              <a:schemeClr val="accent2">
                <a:lumMod val="60000"/>
                <a:lumOff val="40000"/>
              </a:schemeClr>
            </a:solidFill>
          </a:ln>
        </p:spPr>
        <p:txBody>
          <a:bodyPr wrap="square" rtlCol="0">
            <a:spAutoFit/>
          </a:bodyPr>
          <a:lstStyle/>
          <a:p>
            <a:pPr algn="just"/>
            <a:r>
              <a:rPr lang="es-ES" sz="2000" dirty="0">
                <a:solidFill>
                  <a:schemeClr val="bg1"/>
                </a:solidFill>
              </a:rPr>
              <a:t>Supongamos que medimos la altura de un lápiz y obtenemos 17 cm, cuando en realidad mide 16,8 cm. También medimos la distancia a Murcia desde Hellín y nos salen 88 km, cuando en realidad son 90 km. ¿En qué caso hemos cometido un mayor en la medición?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Aproximación y Errores</a:t>
            </a:r>
          </a:p>
        </p:txBody>
      </p:sp>
      <p:sp>
        <p:nvSpPr>
          <p:cNvPr id="5" name="4 CuadroTexto"/>
          <p:cNvSpPr txBox="1"/>
          <p:nvPr/>
        </p:nvSpPr>
        <p:spPr>
          <a:xfrm>
            <a:off x="428596" y="1000108"/>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13</a:t>
            </a:r>
          </a:p>
        </p:txBody>
      </p:sp>
      <p:pic>
        <p:nvPicPr>
          <p:cNvPr id="22530" name="Picture 2"/>
          <p:cNvPicPr>
            <a:picLocks noChangeAspect="1" noChangeArrowheads="1"/>
          </p:cNvPicPr>
          <p:nvPr/>
        </p:nvPicPr>
        <p:blipFill>
          <a:blip r:embed="rId2"/>
          <a:srcRect/>
          <a:stretch>
            <a:fillRect/>
          </a:stretch>
        </p:blipFill>
        <p:spPr bwMode="auto">
          <a:xfrm>
            <a:off x="500034" y="1571612"/>
            <a:ext cx="8207980" cy="2000264"/>
          </a:xfrm>
          <a:prstGeom prst="rect">
            <a:avLst/>
          </a:prstGeom>
          <a:noFill/>
          <a:ln w="9525">
            <a:noFill/>
            <a:miter lim="800000"/>
            <a:headEnd/>
            <a:tailEnd/>
          </a:ln>
          <a:effectLst/>
        </p:spPr>
      </p:pic>
    </p:spTree>
    <p:extLst>
      <p:ext uri="{BB962C8B-B14F-4D97-AF65-F5344CB8AC3E}">
        <p14:creationId xmlns:p14="http://schemas.microsoft.com/office/powerpoint/2010/main" val="2007887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Aproximación y Errores</a:t>
            </a:r>
          </a:p>
        </p:txBody>
      </p:sp>
      <p:sp>
        <p:nvSpPr>
          <p:cNvPr id="5" name="4 CuadroTexto"/>
          <p:cNvSpPr txBox="1"/>
          <p:nvPr/>
        </p:nvSpPr>
        <p:spPr>
          <a:xfrm>
            <a:off x="428596" y="1000108"/>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13</a:t>
            </a:r>
          </a:p>
        </p:txBody>
      </p:sp>
      <p:pic>
        <p:nvPicPr>
          <p:cNvPr id="23554" name="Picture 2"/>
          <p:cNvPicPr>
            <a:picLocks noChangeAspect="1" noChangeArrowheads="1"/>
          </p:cNvPicPr>
          <p:nvPr/>
        </p:nvPicPr>
        <p:blipFill>
          <a:blip r:embed="rId2"/>
          <a:srcRect/>
          <a:stretch>
            <a:fillRect/>
          </a:stretch>
        </p:blipFill>
        <p:spPr bwMode="auto">
          <a:xfrm>
            <a:off x="428596" y="1643050"/>
            <a:ext cx="8001056" cy="2000264"/>
          </a:xfrm>
          <a:prstGeom prst="rect">
            <a:avLst/>
          </a:prstGeom>
          <a:noFill/>
          <a:ln w="9525">
            <a:noFill/>
            <a:miter lim="800000"/>
            <a:headEnd/>
            <a:tailEnd/>
          </a:ln>
          <a:effectLst/>
        </p:spPr>
      </p:pic>
    </p:spTree>
    <p:extLst>
      <p:ext uri="{BB962C8B-B14F-4D97-AF65-F5344CB8AC3E}">
        <p14:creationId xmlns:p14="http://schemas.microsoft.com/office/powerpoint/2010/main" val="2007887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Aproximación y Errores</a:t>
            </a:r>
          </a:p>
        </p:txBody>
      </p:sp>
      <p:sp>
        <p:nvSpPr>
          <p:cNvPr id="5" name="4 CuadroTexto"/>
          <p:cNvSpPr txBox="1"/>
          <p:nvPr/>
        </p:nvSpPr>
        <p:spPr>
          <a:xfrm>
            <a:off x="428596" y="1000108"/>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13</a:t>
            </a:r>
          </a:p>
        </p:txBody>
      </p:sp>
      <p:pic>
        <p:nvPicPr>
          <p:cNvPr id="24578" name="Picture 2"/>
          <p:cNvPicPr>
            <a:picLocks noChangeAspect="1" noChangeArrowheads="1"/>
          </p:cNvPicPr>
          <p:nvPr/>
        </p:nvPicPr>
        <p:blipFill>
          <a:blip r:embed="rId2"/>
          <a:srcRect/>
          <a:stretch>
            <a:fillRect/>
          </a:stretch>
        </p:blipFill>
        <p:spPr bwMode="auto">
          <a:xfrm>
            <a:off x="500034" y="1643050"/>
            <a:ext cx="8017402" cy="2928958"/>
          </a:xfrm>
          <a:prstGeom prst="rect">
            <a:avLst/>
          </a:prstGeom>
          <a:noFill/>
          <a:ln w="9525">
            <a:noFill/>
            <a:miter lim="800000"/>
            <a:headEnd/>
            <a:tailEnd/>
          </a:ln>
          <a:effectLst/>
        </p:spPr>
      </p:pic>
    </p:spTree>
    <p:extLst>
      <p:ext uri="{BB962C8B-B14F-4D97-AF65-F5344CB8AC3E}">
        <p14:creationId xmlns:p14="http://schemas.microsoft.com/office/powerpoint/2010/main" val="2007887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Aproximación y Errores</a:t>
            </a:r>
          </a:p>
        </p:txBody>
      </p:sp>
      <p:sp>
        <p:nvSpPr>
          <p:cNvPr id="5" name="4 CuadroTexto"/>
          <p:cNvSpPr txBox="1"/>
          <p:nvPr/>
        </p:nvSpPr>
        <p:spPr>
          <a:xfrm>
            <a:off x="428596" y="1000108"/>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13</a:t>
            </a:r>
          </a:p>
        </p:txBody>
      </p:sp>
      <p:pic>
        <p:nvPicPr>
          <p:cNvPr id="25602" name="Picture 2"/>
          <p:cNvPicPr>
            <a:picLocks noChangeAspect="1" noChangeArrowheads="1"/>
          </p:cNvPicPr>
          <p:nvPr/>
        </p:nvPicPr>
        <p:blipFill>
          <a:blip r:embed="rId2"/>
          <a:srcRect/>
          <a:stretch>
            <a:fillRect/>
          </a:stretch>
        </p:blipFill>
        <p:spPr bwMode="auto">
          <a:xfrm>
            <a:off x="428596" y="1643050"/>
            <a:ext cx="8075352" cy="1285884"/>
          </a:xfrm>
          <a:prstGeom prst="rect">
            <a:avLst/>
          </a:prstGeom>
          <a:noFill/>
          <a:ln w="9525">
            <a:noFill/>
            <a:miter lim="800000"/>
            <a:headEnd/>
            <a:tailEnd/>
          </a:ln>
          <a:effectLst/>
        </p:spPr>
      </p:pic>
    </p:spTree>
    <p:extLst>
      <p:ext uri="{BB962C8B-B14F-4D97-AF65-F5344CB8AC3E}">
        <p14:creationId xmlns:p14="http://schemas.microsoft.com/office/powerpoint/2010/main" val="2007887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Potencias. Propiedades.</a:t>
            </a:r>
          </a:p>
        </p:txBody>
      </p:sp>
      <p:pic>
        <p:nvPicPr>
          <p:cNvPr id="5" name="Picture 2"/>
          <p:cNvPicPr>
            <a:picLocks noChangeAspect="1" noChangeArrowheads="1"/>
          </p:cNvPicPr>
          <p:nvPr/>
        </p:nvPicPr>
        <p:blipFill>
          <a:blip r:embed="rId2"/>
          <a:srcRect/>
          <a:stretch>
            <a:fillRect/>
          </a:stretch>
        </p:blipFill>
        <p:spPr bwMode="auto">
          <a:xfrm>
            <a:off x="714348" y="1357298"/>
            <a:ext cx="7497263" cy="3857652"/>
          </a:xfrm>
          <a:prstGeom prst="rect">
            <a:avLst/>
          </a:prstGeom>
          <a:noFill/>
          <a:ln w="9525">
            <a:noFill/>
            <a:miter lim="800000"/>
            <a:headEnd/>
            <a:tailEnd/>
          </a:ln>
          <a:effectLst/>
        </p:spPr>
      </p:pic>
    </p:spTree>
    <p:extLst>
      <p:ext uri="{BB962C8B-B14F-4D97-AF65-F5344CB8AC3E}">
        <p14:creationId xmlns:p14="http://schemas.microsoft.com/office/powerpoint/2010/main" val="145277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con Enteros – Tipo II</a:t>
            </a:r>
          </a:p>
        </p:txBody>
      </p:sp>
      <p:sp>
        <p:nvSpPr>
          <p:cNvPr id="2" name="1 CuadroTexto"/>
          <p:cNvSpPr txBox="1"/>
          <p:nvPr/>
        </p:nvSpPr>
        <p:spPr>
          <a:xfrm>
            <a:off x="611560" y="1208946"/>
            <a:ext cx="792088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ES" sz="2000" dirty="0">
                <a:solidFill>
                  <a:schemeClr val="bg1"/>
                </a:solidFill>
              </a:rPr>
              <a:t>Si tenemos varias sumas y restas juntas, sumamos los positivos y le restamos la suma de los negativos.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276872"/>
            <a:ext cx="2818043" cy="5760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789040"/>
            <a:ext cx="3690688" cy="6785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75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Potencias de números racionales</a:t>
            </a:r>
          </a:p>
        </p:txBody>
      </p:sp>
      <p:pic>
        <p:nvPicPr>
          <p:cNvPr id="26626" name="Picture 2"/>
          <p:cNvPicPr>
            <a:picLocks noChangeAspect="1" noChangeArrowheads="1"/>
          </p:cNvPicPr>
          <p:nvPr/>
        </p:nvPicPr>
        <p:blipFill>
          <a:blip r:embed="rId2"/>
          <a:srcRect/>
          <a:stretch>
            <a:fillRect/>
          </a:stretch>
        </p:blipFill>
        <p:spPr bwMode="auto">
          <a:xfrm>
            <a:off x="857224" y="1142984"/>
            <a:ext cx="5254150" cy="1357322"/>
          </a:xfrm>
          <a:prstGeom prst="rect">
            <a:avLst/>
          </a:prstGeom>
          <a:noFill/>
          <a:ln w="9525">
            <a:noFill/>
            <a:miter lim="800000"/>
            <a:headEnd/>
            <a:tailEnd/>
          </a:ln>
          <a:effectLst/>
        </p:spPr>
      </p:pic>
      <p:pic>
        <p:nvPicPr>
          <p:cNvPr id="26627" name="Picture 3"/>
          <p:cNvPicPr>
            <a:picLocks noChangeAspect="1" noChangeArrowheads="1"/>
          </p:cNvPicPr>
          <p:nvPr/>
        </p:nvPicPr>
        <p:blipFill>
          <a:blip r:embed="rId3"/>
          <a:srcRect/>
          <a:stretch>
            <a:fillRect/>
          </a:stretch>
        </p:blipFill>
        <p:spPr bwMode="auto">
          <a:xfrm>
            <a:off x="642910" y="3000372"/>
            <a:ext cx="8104778" cy="1928826"/>
          </a:xfrm>
          <a:prstGeom prst="rect">
            <a:avLst/>
          </a:prstGeom>
          <a:noFill/>
          <a:ln w="9525">
            <a:noFill/>
            <a:miter lim="800000"/>
            <a:headEnd/>
            <a:tailEnd/>
          </a:ln>
          <a:effectLst/>
        </p:spPr>
      </p:pic>
    </p:spTree>
    <p:extLst>
      <p:ext uri="{BB962C8B-B14F-4D97-AF65-F5344CB8AC3E}">
        <p14:creationId xmlns:p14="http://schemas.microsoft.com/office/powerpoint/2010/main" val="1452775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Potencias</a:t>
            </a:r>
          </a:p>
        </p:txBody>
      </p:sp>
      <p:sp>
        <p:nvSpPr>
          <p:cNvPr id="5" name="4 CuadroTexto"/>
          <p:cNvSpPr txBox="1"/>
          <p:nvPr/>
        </p:nvSpPr>
        <p:spPr>
          <a:xfrm>
            <a:off x="428596" y="1000108"/>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14</a:t>
            </a:r>
          </a:p>
        </p:txBody>
      </p:sp>
      <p:pic>
        <p:nvPicPr>
          <p:cNvPr id="27650" name="Picture 2"/>
          <p:cNvPicPr>
            <a:picLocks noChangeAspect="1" noChangeArrowheads="1"/>
          </p:cNvPicPr>
          <p:nvPr/>
        </p:nvPicPr>
        <p:blipFill>
          <a:blip r:embed="rId2"/>
          <a:srcRect/>
          <a:stretch>
            <a:fillRect/>
          </a:stretch>
        </p:blipFill>
        <p:spPr bwMode="auto">
          <a:xfrm>
            <a:off x="428595" y="1643050"/>
            <a:ext cx="7344093" cy="1785950"/>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a:srcRect/>
          <a:stretch>
            <a:fillRect/>
          </a:stretch>
        </p:blipFill>
        <p:spPr bwMode="auto">
          <a:xfrm>
            <a:off x="428596" y="3571876"/>
            <a:ext cx="7326769" cy="1643074"/>
          </a:xfrm>
          <a:prstGeom prst="rect">
            <a:avLst/>
          </a:prstGeom>
          <a:noFill/>
          <a:ln w="9525">
            <a:noFill/>
            <a:miter lim="800000"/>
            <a:headEnd/>
            <a:tailEnd/>
          </a:ln>
          <a:effectLst/>
        </p:spPr>
      </p:pic>
    </p:spTree>
    <p:extLst>
      <p:ext uri="{BB962C8B-B14F-4D97-AF65-F5344CB8AC3E}">
        <p14:creationId xmlns:p14="http://schemas.microsoft.com/office/powerpoint/2010/main" val="2007887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Potencias</a:t>
            </a:r>
          </a:p>
        </p:txBody>
      </p:sp>
      <p:sp>
        <p:nvSpPr>
          <p:cNvPr id="5" name="4 CuadroTexto"/>
          <p:cNvSpPr txBox="1"/>
          <p:nvPr/>
        </p:nvSpPr>
        <p:spPr>
          <a:xfrm>
            <a:off x="428596" y="1000108"/>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15</a:t>
            </a:r>
          </a:p>
        </p:txBody>
      </p:sp>
      <p:pic>
        <p:nvPicPr>
          <p:cNvPr id="28674" name="Picture 2"/>
          <p:cNvPicPr>
            <a:picLocks noChangeAspect="1" noChangeArrowheads="1"/>
          </p:cNvPicPr>
          <p:nvPr/>
        </p:nvPicPr>
        <p:blipFill>
          <a:blip r:embed="rId2"/>
          <a:srcRect/>
          <a:stretch>
            <a:fillRect/>
          </a:stretch>
        </p:blipFill>
        <p:spPr bwMode="auto">
          <a:xfrm>
            <a:off x="500033" y="1643050"/>
            <a:ext cx="7760957" cy="3857652"/>
          </a:xfrm>
          <a:prstGeom prst="rect">
            <a:avLst/>
          </a:prstGeom>
          <a:noFill/>
          <a:ln w="9525">
            <a:noFill/>
            <a:miter lim="800000"/>
            <a:headEnd/>
            <a:tailEnd/>
          </a:ln>
          <a:effectLst/>
        </p:spPr>
      </p:pic>
    </p:spTree>
    <p:extLst>
      <p:ext uri="{BB962C8B-B14F-4D97-AF65-F5344CB8AC3E}">
        <p14:creationId xmlns:p14="http://schemas.microsoft.com/office/powerpoint/2010/main" val="2007887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Potencias</a:t>
            </a:r>
          </a:p>
        </p:txBody>
      </p:sp>
      <p:sp>
        <p:nvSpPr>
          <p:cNvPr id="5" name="4 CuadroTexto"/>
          <p:cNvSpPr txBox="1"/>
          <p:nvPr/>
        </p:nvSpPr>
        <p:spPr>
          <a:xfrm>
            <a:off x="428596" y="1000108"/>
            <a:ext cx="3429024" cy="430887"/>
          </a:xfrm>
          <a:prstGeom prst="rect">
            <a:avLst/>
          </a:prstGeom>
          <a:ln>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s-ES" sz="2200" b="1" dirty="0">
                <a:solidFill>
                  <a:srgbClr val="C00000"/>
                </a:solidFill>
              </a:rPr>
              <a:t>Ejercicios – </a:t>
            </a:r>
            <a:r>
              <a:rPr lang="es-ES" sz="2200" b="1" dirty="0" err="1">
                <a:solidFill>
                  <a:srgbClr val="C00000"/>
                </a:solidFill>
              </a:rPr>
              <a:t>Pag</a:t>
            </a:r>
            <a:r>
              <a:rPr lang="es-ES" sz="2200" b="1" dirty="0">
                <a:solidFill>
                  <a:srgbClr val="C00000"/>
                </a:solidFill>
              </a:rPr>
              <a:t>. 15</a:t>
            </a:r>
          </a:p>
        </p:txBody>
      </p:sp>
      <p:pic>
        <p:nvPicPr>
          <p:cNvPr id="29698" name="Picture 2"/>
          <p:cNvPicPr>
            <a:picLocks noChangeAspect="1" noChangeArrowheads="1"/>
          </p:cNvPicPr>
          <p:nvPr/>
        </p:nvPicPr>
        <p:blipFill>
          <a:blip r:embed="rId2"/>
          <a:srcRect/>
          <a:stretch>
            <a:fillRect/>
          </a:stretch>
        </p:blipFill>
        <p:spPr bwMode="auto">
          <a:xfrm>
            <a:off x="500034" y="1571612"/>
            <a:ext cx="7858180" cy="3929090"/>
          </a:xfrm>
          <a:prstGeom prst="rect">
            <a:avLst/>
          </a:prstGeom>
          <a:noFill/>
          <a:ln w="9525">
            <a:noFill/>
            <a:miter lim="800000"/>
            <a:headEnd/>
            <a:tailEnd/>
          </a:ln>
          <a:effectLst/>
        </p:spPr>
      </p:pic>
    </p:spTree>
    <p:extLst>
      <p:ext uri="{BB962C8B-B14F-4D97-AF65-F5344CB8AC3E}">
        <p14:creationId xmlns:p14="http://schemas.microsoft.com/office/powerpoint/2010/main" val="2007887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Potencias de exponente entero</a:t>
            </a:r>
          </a:p>
        </p:txBody>
      </p:sp>
      <p:pic>
        <p:nvPicPr>
          <p:cNvPr id="4098" name="Picture 2"/>
          <p:cNvPicPr>
            <a:picLocks noChangeAspect="1" noChangeArrowheads="1"/>
          </p:cNvPicPr>
          <p:nvPr/>
        </p:nvPicPr>
        <p:blipFill>
          <a:blip r:embed="rId2"/>
          <a:srcRect l="6904"/>
          <a:stretch>
            <a:fillRect/>
          </a:stretch>
        </p:blipFill>
        <p:spPr bwMode="auto">
          <a:xfrm>
            <a:off x="857224" y="1357298"/>
            <a:ext cx="3853149" cy="428628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Potencias de exponente entero</a:t>
            </a:r>
          </a:p>
        </p:txBody>
      </p:sp>
      <p:pic>
        <p:nvPicPr>
          <p:cNvPr id="5122" name="Picture 2"/>
          <p:cNvPicPr>
            <a:picLocks noChangeAspect="1" noChangeArrowheads="1"/>
          </p:cNvPicPr>
          <p:nvPr/>
        </p:nvPicPr>
        <p:blipFill>
          <a:blip r:embed="rId2"/>
          <a:srcRect/>
          <a:stretch>
            <a:fillRect/>
          </a:stretch>
        </p:blipFill>
        <p:spPr bwMode="auto">
          <a:xfrm rot="-60000">
            <a:off x="642909" y="1714488"/>
            <a:ext cx="7274711" cy="2714644"/>
          </a:xfrm>
          <a:prstGeom prst="rect">
            <a:avLst/>
          </a:prstGeom>
          <a:noFill/>
          <a:ln w="9525">
            <a:no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Potencias de exponente entero</a:t>
            </a:r>
          </a:p>
        </p:txBody>
      </p:sp>
      <p:pic>
        <p:nvPicPr>
          <p:cNvPr id="6146" name="Picture 2"/>
          <p:cNvPicPr>
            <a:picLocks noChangeAspect="1" noChangeArrowheads="1"/>
          </p:cNvPicPr>
          <p:nvPr/>
        </p:nvPicPr>
        <p:blipFill>
          <a:blip r:embed="rId2"/>
          <a:srcRect/>
          <a:stretch>
            <a:fillRect/>
          </a:stretch>
        </p:blipFill>
        <p:spPr bwMode="auto">
          <a:xfrm>
            <a:off x="714348" y="1500174"/>
            <a:ext cx="4143404" cy="4446580"/>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Potencias de exponente entero</a:t>
            </a:r>
          </a:p>
        </p:txBody>
      </p:sp>
      <p:pic>
        <p:nvPicPr>
          <p:cNvPr id="7170" name="Picture 2"/>
          <p:cNvPicPr>
            <a:picLocks noChangeAspect="1" noChangeArrowheads="1"/>
          </p:cNvPicPr>
          <p:nvPr/>
        </p:nvPicPr>
        <p:blipFill>
          <a:blip r:embed="rId2"/>
          <a:srcRect/>
          <a:stretch>
            <a:fillRect/>
          </a:stretch>
        </p:blipFill>
        <p:spPr bwMode="auto">
          <a:xfrm>
            <a:off x="2571736" y="1142984"/>
            <a:ext cx="6013230" cy="278131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Potencias de exponente entero</a:t>
            </a:r>
          </a:p>
        </p:txBody>
      </p:sp>
      <p:pic>
        <p:nvPicPr>
          <p:cNvPr id="7171" name="Picture 3"/>
          <p:cNvPicPr>
            <a:picLocks noChangeAspect="1" noChangeArrowheads="1"/>
          </p:cNvPicPr>
          <p:nvPr/>
        </p:nvPicPr>
        <p:blipFill>
          <a:blip r:embed="rId2"/>
          <a:srcRect/>
          <a:stretch>
            <a:fillRect/>
          </a:stretch>
        </p:blipFill>
        <p:spPr bwMode="auto">
          <a:xfrm>
            <a:off x="2643174" y="1142984"/>
            <a:ext cx="5798062" cy="278608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Notación Científica</a:t>
            </a:r>
          </a:p>
        </p:txBody>
      </p:sp>
      <p:pic>
        <p:nvPicPr>
          <p:cNvPr id="1026" name="Picture 2"/>
          <p:cNvPicPr>
            <a:picLocks noChangeAspect="1" noChangeArrowheads="1"/>
          </p:cNvPicPr>
          <p:nvPr/>
        </p:nvPicPr>
        <p:blipFill>
          <a:blip r:embed="rId2"/>
          <a:srcRect/>
          <a:stretch>
            <a:fillRect/>
          </a:stretch>
        </p:blipFill>
        <p:spPr bwMode="auto">
          <a:xfrm>
            <a:off x="714348" y="1142984"/>
            <a:ext cx="7475521" cy="157163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71471" y="2857496"/>
            <a:ext cx="8275817" cy="2357454"/>
          </a:xfrm>
          <a:prstGeom prst="rect">
            <a:avLst/>
          </a:prstGeom>
          <a:noFill/>
          <a:ln w="9525">
            <a:noFill/>
            <a:miter lim="800000"/>
            <a:headEnd/>
            <a:tailEnd/>
          </a:ln>
          <a:effectLst/>
        </p:spPr>
      </p:pic>
    </p:spTree>
    <p:extLst>
      <p:ext uri="{BB962C8B-B14F-4D97-AF65-F5344CB8AC3E}">
        <p14:creationId xmlns:p14="http://schemas.microsoft.com/office/powerpoint/2010/main" val="145277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con Enteros – Tipo II</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4297060" cy="20269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484784"/>
            <a:ext cx="3179299" cy="26323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adroTexto 4">
            <a:extLst>
              <a:ext uri="{FF2B5EF4-FFF2-40B4-BE49-F238E27FC236}">
                <a16:creationId xmlns:a16="http://schemas.microsoft.com/office/drawing/2014/main" id="{11FD84EE-FD6C-D442-B656-B4B5F717642F}"/>
              </a:ext>
            </a:extLst>
          </p:cNvPr>
          <p:cNvSpPr txBox="1"/>
          <p:nvPr/>
        </p:nvSpPr>
        <p:spPr>
          <a:xfrm>
            <a:off x="330500" y="1484784"/>
            <a:ext cx="61444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b="1" dirty="0">
                <a:solidFill>
                  <a:schemeClr val="bg1"/>
                </a:solidFill>
              </a:rPr>
              <a:t>3</a:t>
            </a:r>
          </a:p>
        </p:txBody>
      </p:sp>
      <p:sp>
        <p:nvSpPr>
          <p:cNvPr id="6" name="CuadroTexto 5">
            <a:extLst>
              <a:ext uri="{FF2B5EF4-FFF2-40B4-BE49-F238E27FC236}">
                <a16:creationId xmlns:a16="http://schemas.microsoft.com/office/drawing/2014/main" id="{BA45FBC8-A866-7B47-B2D2-AE25BDB91123}"/>
              </a:ext>
            </a:extLst>
          </p:cNvPr>
          <p:cNvSpPr txBox="1"/>
          <p:nvPr/>
        </p:nvSpPr>
        <p:spPr>
          <a:xfrm>
            <a:off x="4984859" y="1484784"/>
            <a:ext cx="61444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2400" b="1" dirty="0">
                <a:solidFill>
                  <a:schemeClr val="bg1"/>
                </a:solidFill>
              </a:rPr>
              <a:t>4</a:t>
            </a:r>
          </a:p>
        </p:txBody>
      </p:sp>
    </p:spTree>
    <p:extLst>
      <p:ext uri="{BB962C8B-B14F-4D97-AF65-F5344CB8AC3E}">
        <p14:creationId xmlns:p14="http://schemas.microsoft.com/office/powerpoint/2010/main" val="11306028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Notación Científica</a:t>
            </a:r>
          </a:p>
        </p:txBody>
      </p:sp>
      <p:sp>
        <p:nvSpPr>
          <p:cNvPr id="5" name="4 CuadroTexto"/>
          <p:cNvSpPr txBox="1"/>
          <p:nvPr/>
        </p:nvSpPr>
        <p:spPr>
          <a:xfrm>
            <a:off x="714348" y="1000108"/>
            <a:ext cx="1214446"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b="1" dirty="0" err="1">
                <a:solidFill>
                  <a:schemeClr val="bg1"/>
                </a:solidFill>
              </a:rPr>
              <a:t>Pag</a:t>
            </a:r>
            <a:r>
              <a:rPr lang="es-ES" b="1" dirty="0">
                <a:solidFill>
                  <a:schemeClr val="bg1"/>
                </a:solidFill>
              </a:rPr>
              <a:t>. 16</a:t>
            </a:r>
            <a:endParaRPr lang="es-ES" dirty="0">
              <a:solidFill>
                <a:schemeClr val="bg1"/>
              </a:solidFill>
            </a:endParaRPr>
          </a:p>
        </p:txBody>
      </p:sp>
      <p:pic>
        <p:nvPicPr>
          <p:cNvPr id="30722" name="Picture 2"/>
          <p:cNvPicPr>
            <a:picLocks noChangeAspect="1" noChangeArrowheads="1"/>
          </p:cNvPicPr>
          <p:nvPr/>
        </p:nvPicPr>
        <p:blipFill>
          <a:blip r:embed="rId2"/>
          <a:srcRect/>
          <a:stretch>
            <a:fillRect/>
          </a:stretch>
        </p:blipFill>
        <p:spPr bwMode="auto">
          <a:xfrm>
            <a:off x="714347" y="1571612"/>
            <a:ext cx="7702013" cy="4357718"/>
          </a:xfrm>
          <a:prstGeom prst="rect">
            <a:avLst/>
          </a:prstGeom>
          <a:noFill/>
          <a:ln w="9525">
            <a:noFill/>
            <a:miter lim="800000"/>
            <a:headEnd/>
            <a:tailEnd/>
          </a:ln>
          <a:effectLst/>
        </p:spPr>
      </p:pic>
    </p:spTree>
    <p:extLst>
      <p:ext uri="{BB962C8B-B14F-4D97-AF65-F5344CB8AC3E}">
        <p14:creationId xmlns:p14="http://schemas.microsoft.com/office/powerpoint/2010/main" val="1452775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Notación Científica</a:t>
            </a:r>
          </a:p>
        </p:txBody>
      </p:sp>
      <p:sp>
        <p:nvSpPr>
          <p:cNvPr id="5" name="4 CuadroTexto"/>
          <p:cNvSpPr txBox="1"/>
          <p:nvPr/>
        </p:nvSpPr>
        <p:spPr>
          <a:xfrm>
            <a:off x="714348" y="1000108"/>
            <a:ext cx="1214446"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b="1" dirty="0" err="1">
                <a:solidFill>
                  <a:schemeClr val="bg1"/>
                </a:solidFill>
              </a:rPr>
              <a:t>Pag</a:t>
            </a:r>
            <a:r>
              <a:rPr lang="es-ES" b="1" dirty="0">
                <a:solidFill>
                  <a:schemeClr val="bg1"/>
                </a:solidFill>
              </a:rPr>
              <a:t>. 16</a:t>
            </a:r>
            <a:endParaRPr lang="es-ES" dirty="0">
              <a:solidFill>
                <a:schemeClr val="bg1"/>
              </a:solidFill>
            </a:endParaRPr>
          </a:p>
        </p:txBody>
      </p:sp>
      <p:pic>
        <p:nvPicPr>
          <p:cNvPr id="31746" name="Picture 2"/>
          <p:cNvPicPr>
            <a:picLocks noChangeAspect="1" noChangeArrowheads="1"/>
          </p:cNvPicPr>
          <p:nvPr/>
        </p:nvPicPr>
        <p:blipFill>
          <a:blip r:embed="rId2"/>
          <a:srcRect/>
          <a:stretch>
            <a:fillRect/>
          </a:stretch>
        </p:blipFill>
        <p:spPr bwMode="auto">
          <a:xfrm>
            <a:off x="714348" y="1571612"/>
            <a:ext cx="7107250" cy="4429156"/>
          </a:xfrm>
          <a:prstGeom prst="rect">
            <a:avLst/>
          </a:prstGeom>
          <a:noFill/>
          <a:ln w="9525">
            <a:noFill/>
            <a:miter lim="800000"/>
            <a:headEnd/>
            <a:tailEnd/>
          </a:ln>
          <a:effectLst/>
        </p:spPr>
      </p:pic>
    </p:spTree>
    <p:extLst>
      <p:ext uri="{BB962C8B-B14F-4D97-AF65-F5344CB8AC3E}">
        <p14:creationId xmlns:p14="http://schemas.microsoft.com/office/powerpoint/2010/main" val="1452775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en Notación Científica</a:t>
            </a:r>
          </a:p>
        </p:txBody>
      </p:sp>
      <p:pic>
        <p:nvPicPr>
          <p:cNvPr id="3074" name="Picture 2"/>
          <p:cNvPicPr>
            <a:picLocks noChangeAspect="1" noChangeArrowheads="1"/>
          </p:cNvPicPr>
          <p:nvPr/>
        </p:nvPicPr>
        <p:blipFill>
          <a:blip r:embed="rId2"/>
          <a:srcRect/>
          <a:stretch>
            <a:fillRect/>
          </a:stretch>
        </p:blipFill>
        <p:spPr bwMode="auto">
          <a:xfrm>
            <a:off x="857223" y="1071546"/>
            <a:ext cx="3945975" cy="221457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857224" y="3143248"/>
            <a:ext cx="4073242" cy="2214578"/>
          </a:xfrm>
          <a:prstGeom prst="rect">
            <a:avLst/>
          </a:prstGeom>
          <a:noFill/>
          <a:ln w="9525">
            <a:noFill/>
            <a:miter lim="800000"/>
            <a:headEnd/>
            <a:tailEnd/>
          </a:ln>
          <a:effectLst/>
        </p:spPr>
      </p:pic>
    </p:spTree>
    <p:extLst>
      <p:ext uri="{BB962C8B-B14F-4D97-AF65-F5344CB8AC3E}">
        <p14:creationId xmlns:p14="http://schemas.microsoft.com/office/powerpoint/2010/main" val="1452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en Notación Científica</a:t>
            </a:r>
          </a:p>
        </p:txBody>
      </p:sp>
      <p:pic>
        <p:nvPicPr>
          <p:cNvPr id="4098" name="Picture 2"/>
          <p:cNvPicPr>
            <a:picLocks noChangeAspect="1" noChangeArrowheads="1"/>
          </p:cNvPicPr>
          <p:nvPr/>
        </p:nvPicPr>
        <p:blipFill>
          <a:blip r:embed="rId2"/>
          <a:srcRect l="7524"/>
          <a:stretch>
            <a:fillRect/>
          </a:stretch>
        </p:blipFill>
        <p:spPr bwMode="auto">
          <a:xfrm>
            <a:off x="642910" y="1142984"/>
            <a:ext cx="6146500" cy="4286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2775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en Notación Científica</a:t>
            </a:r>
          </a:p>
        </p:txBody>
      </p:sp>
      <p:sp>
        <p:nvSpPr>
          <p:cNvPr id="5" name="4 CuadroTexto"/>
          <p:cNvSpPr txBox="1"/>
          <p:nvPr/>
        </p:nvSpPr>
        <p:spPr>
          <a:xfrm>
            <a:off x="785786" y="1000108"/>
            <a:ext cx="1214446"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b="1" dirty="0" err="1">
                <a:solidFill>
                  <a:schemeClr val="bg1"/>
                </a:solidFill>
              </a:rPr>
              <a:t>Pag</a:t>
            </a:r>
            <a:r>
              <a:rPr lang="es-ES" b="1" dirty="0">
                <a:solidFill>
                  <a:schemeClr val="bg1"/>
                </a:solidFill>
              </a:rPr>
              <a:t>. 17</a:t>
            </a:r>
            <a:endParaRPr lang="es-ES" dirty="0">
              <a:solidFill>
                <a:schemeClr val="bg1"/>
              </a:solidFill>
            </a:endParaRPr>
          </a:p>
        </p:txBody>
      </p:sp>
      <p:pic>
        <p:nvPicPr>
          <p:cNvPr id="32770" name="Picture 2"/>
          <p:cNvPicPr>
            <a:picLocks noChangeAspect="1" noChangeArrowheads="1"/>
          </p:cNvPicPr>
          <p:nvPr/>
        </p:nvPicPr>
        <p:blipFill>
          <a:blip r:embed="rId2"/>
          <a:srcRect/>
          <a:stretch>
            <a:fillRect/>
          </a:stretch>
        </p:blipFill>
        <p:spPr bwMode="auto">
          <a:xfrm>
            <a:off x="785786" y="1500174"/>
            <a:ext cx="4929222" cy="4820717"/>
          </a:xfrm>
          <a:prstGeom prst="rect">
            <a:avLst/>
          </a:prstGeom>
          <a:noFill/>
          <a:ln w="9525">
            <a:noFill/>
            <a:miter lim="800000"/>
            <a:headEnd/>
            <a:tailEnd/>
          </a:ln>
          <a:effectLst/>
        </p:spPr>
      </p:pic>
    </p:spTree>
    <p:extLst>
      <p:ext uri="{BB962C8B-B14F-4D97-AF65-F5344CB8AC3E}">
        <p14:creationId xmlns:p14="http://schemas.microsoft.com/office/powerpoint/2010/main" val="1452775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Operaciones en Notación Científica</a:t>
            </a:r>
          </a:p>
        </p:txBody>
      </p:sp>
      <p:sp>
        <p:nvSpPr>
          <p:cNvPr id="5" name="4 CuadroTexto"/>
          <p:cNvSpPr txBox="1"/>
          <p:nvPr/>
        </p:nvSpPr>
        <p:spPr>
          <a:xfrm>
            <a:off x="785786" y="1000108"/>
            <a:ext cx="1214446"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b="1" dirty="0" err="1">
                <a:solidFill>
                  <a:schemeClr val="bg1"/>
                </a:solidFill>
              </a:rPr>
              <a:t>Pag</a:t>
            </a:r>
            <a:r>
              <a:rPr lang="es-ES" b="1" dirty="0">
                <a:solidFill>
                  <a:schemeClr val="bg1"/>
                </a:solidFill>
              </a:rPr>
              <a:t>. 17</a:t>
            </a:r>
            <a:endParaRPr lang="es-ES" dirty="0">
              <a:solidFill>
                <a:schemeClr val="bg1"/>
              </a:solidFill>
            </a:endParaRPr>
          </a:p>
        </p:txBody>
      </p:sp>
      <p:pic>
        <p:nvPicPr>
          <p:cNvPr id="33794" name="Picture 2"/>
          <p:cNvPicPr>
            <a:picLocks noChangeAspect="1" noChangeArrowheads="1"/>
          </p:cNvPicPr>
          <p:nvPr/>
        </p:nvPicPr>
        <p:blipFill>
          <a:blip r:embed="rId2"/>
          <a:srcRect/>
          <a:stretch>
            <a:fillRect/>
          </a:stretch>
        </p:blipFill>
        <p:spPr bwMode="auto">
          <a:xfrm>
            <a:off x="785786" y="1500174"/>
            <a:ext cx="6420960" cy="4714908"/>
          </a:xfrm>
          <a:prstGeom prst="rect">
            <a:avLst/>
          </a:prstGeom>
          <a:noFill/>
          <a:ln w="9525">
            <a:noFill/>
            <a:miter lim="800000"/>
            <a:headEnd/>
            <a:tailEnd/>
          </a:ln>
          <a:effectLst/>
        </p:spPr>
      </p:pic>
    </p:spTree>
    <p:extLst>
      <p:ext uri="{BB962C8B-B14F-4D97-AF65-F5344CB8AC3E}">
        <p14:creationId xmlns:p14="http://schemas.microsoft.com/office/powerpoint/2010/main" val="1452775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Notación Científica</a:t>
            </a:r>
          </a:p>
        </p:txBody>
      </p:sp>
      <p:sp>
        <p:nvSpPr>
          <p:cNvPr id="6" name="5 Rectángulo"/>
          <p:cNvSpPr/>
          <p:nvPr/>
        </p:nvSpPr>
        <p:spPr>
          <a:xfrm>
            <a:off x="571472" y="1071546"/>
            <a:ext cx="8001056" cy="26776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2400" b="1" dirty="0">
                <a:solidFill>
                  <a:schemeClr val="bg2">
                    <a:lumMod val="75000"/>
                  </a:schemeClr>
                </a:solidFill>
              </a:rPr>
              <a:t>Problema. </a:t>
            </a:r>
            <a:r>
              <a:rPr lang="es-ES" sz="2400" dirty="0">
                <a:solidFill>
                  <a:schemeClr val="bg2">
                    <a:lumMod val="75000"/>
                  </a:schemeClr>
                </a:solidFill>
              </a:rPr>
              <a:t>Una gota de sangre de un milímetro cúbico contiene aproximadamente cinco millones de glóbulos rojos. Una persona que pesa 70 Kg. tiene aproximadamente 4,5 litros de sangre. ¿Cuál sería el número de glóbulos rojos que tiene esta persona? Expresa el resultado como un número de una cifra entera y una potencia de 10.</a:t>
            </a:r>
          </a:p>
        </p:txBody>
      </p:sp>
      <p:pic>
        <p:nvPicPr>
          <p:cNvPr id="5122" name="Picture 2"/>
          <p:cNvPicPr>
            <a:picLocks noChangeAspect="1" noChangeArrowheads="1"/>
          </p:cNvPicPr>
          <p:nvPr/>
        </p:nvPicPr>
        <p:blipFill>
          <a:blip r:embed="rId2"/>
          <a:srcRect/>
          <a:stretch>
            <a:fillRect/>
          </a:stretch>
        </p:blipFill>
        <p:spPr bwMode="auto">
          <a:xfrm>
            <a:off x="6215074" y="3929066"/>
            <a:ext cx="1571636" cy="24069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2775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Notación Científica</a:t>
            </a:r>
          </a:p>
        </p:txBody>
      </p:sp>
      <p:sp>
        <p:nvSpPr>
          <p:cNvPr id="6" name="5 Rectángulo"/>
          <p:cNvSpPr/>
          <p:nvPr/>
        </p:nvSpPr>
        <p:spPr>
          <a:xfrm>
            <a:off x="571472" y="1071546"/>
            <a:ext cx="8001056"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400" b="1" dirty="0">
                <a:solidFill>
                  <a:schemeClr val="bg2">
                    <a:lumMod val="75000"/>
                  </a:schemeClr>
                </a:solidFill>
              </a:rPr>
              <a:t>Problema. </a:t>
            </a:r>
            <a:r>
              <a:rPr lang="es-ES" sz="2400" dirty="0"/>
              <a:t>En España, el papel reciclado cada año equivale a 30 millones de árboles no talados. Expresa dicho número en notación científica.</a:t>
            </a:r>
            <a:endParaRPr lang="es-ES" sz="2400" dirty="0">
              <a:solidFill>
                <a:schemeClr val="bg2">
                  <a:lumMod val="75000"/>
                </a:schemeClr>
              </a:solidFill>
            </a:endParaRPr>
          </a:p>
        </p:txBody>
      </p:sp>
      <p:pic>
        <p:nvPicPr>
          <p:cNvPr id="6146" name="Picture 2"/>
          <p:cNvPicPr>
            <a:picLocks noChangeAspect="1" noChangeArrowheads="1"/>
          </p:cNvPicPr>
          <p:nvPr/>
        </p:nvPicPr>
        <p:blipFill>
          <a:blip r:embed="rId2"/>
          <a:srcRect/>
          <a:stretch>
            <a:fillRect/>
          </a:stretch>
        </p:blipFill>
        <p:spPr bwMode="auto">
          <a:xfrm>
            <a:off x="642910" y="2714620"/>
            <a:ext cx="3834058" cy="27860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2775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428604"/>
            <a:ext cx="8429684" cy="461665"/>
          </a:xfrm>
          <a:prstGeom prst="rect">
            <a:avLst/>
          </a:prstGeom>
          <a:noFill/>
        </p:spPr>
        <p:txBody>
          <a:bodyPr wrap="square" rtlCol="0">
            <a:spAutoFit/>
          </a:bodyPr>
          <a:lstStyle/>
          <a:p>
            <a:pPr algn="ctr"/>
            <a:r>
              <a:rPr lang="es-ES" sz="2400" b="1" dirty="0">
                <a:solidFill>
                  <a:schemeClr val="accent1">
                    <a:lumMod val="50000"/>
                  </a:schemeClr>
                </a:solidFill>
              </a:rPr>
              <a:t>Problemas Notación Científica</a:t>
            </a:r>
          </a:p>
        </p:txBody>
      </p:sp>
      <p:sp>
        <p:nvSpPr>
          <p:cNvPr id="6" name="5 Rectángulo"/>
          <p:cNvSpPr/>
          <p:nvPr/>
        </p:nvSpPr>
        <p:spPr>
          <a:xfrm>
            <a:off x="571472" y="1071546"/>
            <a:ext cx="8001056" cy="304698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400" b="1" dirty="0">
                <a:solidFill>
                  <a:schemeClr val="bg2">
                    <a:lumMod val="75000"/>
                  </a:schemeClr>
                </a:solidFill>
              </a:rPr>
              <a:t>Problema. </a:t>
            </a:r>
            <a:r>
              <a:rPr lang="es-ES" sz="2400" dirty="0"/>
              <a:t>El periodo de revolución de la Tierra en torno al Sol es de un año, aproximadamente 365,25 días, y el periodo de Plutón es de 7,82 10</a:t>
            </a:r>
            <a:r>
              <a:rPr lang="es-ES" sz="2400" baseline="30000" dirty="0"/>
              <a:t>9</a:t>
            </a:r>
            <a:r>
              <a:rPr lang="es-ES" sz="2400" dirty="0"/>
              <a:t> segundos.</a:t>
            </a:r>
          </a:p>
          <a:p>
            <a:r>
              <a:rPr lang="es-ES" sz="2400" dirty="0"/>
              <a:t>a) Expresa en notación científica y en segundos el periodo de la Tierra.</a:t>
            </a:r>
          </a:p>
          <a:p>
            <a:r>
              <a:rPr lang="es-ES" sz="2400" dirty="0"/>
              <a:t>b) ¿Cuántos años terrestres tarda Plutón en dar una vuelta alrededor del Sol?</a:t>
            </a:r>
            <a:endParaRPr lang="es-ES" sz="2400" dirty="0">
              <a:solidFill>
                <a:schemeClr val="bg2">
                  <a:lumMod val="75000"/>
                </a:schemeClr>
              </a:solidFill>
            </a:endParaRPr>
          </a:p>
        </p:txBody>
      </p:sp>
      <p:pic>
        <p:nvPicPr>
          <p:cNvPr id="7170" name="Picture 2"/>
          <p:cNvPicPr>
            <a:picLocks noChangeAspect="1" noChangeArrowheads="1"/>
          </p:cNvPicPr>
          <p:nvPr/>
        </p:nvPicPr>
        <p:blipFill>
          <a:blip r:embed="rId2"/>
          <a:srcRect/>
          <a:stretch>
            <a:fillRect/>
          </a:stretch>
        </p:blipFill>
        <p:spPr bwMode="auto">
          <a:xfrm>
            <a:off x="1500166" y="4286256"/>
            <a:ext cx="2642195" cy="19764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2775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57158" y="609881"/>
            <a:ext cx="8429684" cy="461665"/>
          </a:xfrm>
          <a:prstGeom prst="rect">
            <a:avLst/>
          </a:prstGeom>
          <a:noFill/>
        </p:spPr>
        <p:txBody>
          <a:bodyPr wrap="square" rtlCol="0">
            <a:spAutoFit/>
          </a:bodyPr>
          <a:lstStyle/>
          <a:p>
            <a:pPr algn="ctr"/>
            <a:r>
              <a:rPr lang="es-ES" sz="2400" b="1" dirty="0">
                <a:solidFill>
                  <a:schemeClr val="accent1">
                    <a:lumMod val="50000"/>
                  </a:schemeClr>
                </a:solidFill>
              </a:rPr>
              <a:t>Representación en la recta</a:t>
            </a:r>
          </a:p>
        </p:txBody>
      </p:sp>
      <p:pic>
        <p:nvPicPr>
          <p:cNvPr id="34818" name="Picture 2"/>
          <p:cNvPicPr>
            <a:picLocks noChangeAspect="1" noChangeArrowheads="1"/>
          </p:cNvPicPr>
          <p:nvPr/>
        </p:nvPicPr>
        <p:blipFill>
          <a:blip r:embed="rId2"/>
          <a:srcRect/>
          <a:stretch>
            <a:fillRect/>
          </a:stretch>
        </p:blipFill>
        <p:spPr bwMode="auto">
          <a:xfrm>
            <a:off x="571472" y="1285860"/>
            <a:ext cx="6919281" cy="571504"/>
          </a:xfrm>
          <a:prstGeom prst="rect">
            <a:avLst/>
          </a:prstGeom>
          <a:noFill/>
          <a:ln w="9525">
            <a:noFill/>
            <a:miter lim="800000"/>
            <a:headEnd/>
            <a:tailEnd/>
          </a:ln>
          <a:effectLst/>
        </p:spPr>
      </p:pic>
      <p:pic>
        <p:nvPicPr>
          <p:cNvPr id="34819" name="Picture 3"/>
          <p:cNvPicPr>
            <a:picLocks noChangeAspect="1" noChangeArrowheads="1"/>
          </p:cNvPicPr>
          <p:nvPr/>
        </p:nvPicPr>
        <p:blipFill>
          <a:blip r:embed="rId3"/>
          <a:srcRect/>
          <a:stretch>
            <a:fillRect/>
          </a:stretch>
        </p:blipFill>
        <p:spPr bwMode="auto">
          <a:xfrm>
            <a:off x="625827" y="3357562"/>
            <a:ext cx="7518073" cy="902954"/>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89984</TotalTime>
  <Words>1976</Words>
  <Application>Microsoft Macintosh PowerPoint</Application>
  <PresentationFormat>Presentación en pantalla (4:3)</PresentationFormat>
  <Paragraphs>253</Paragraphs>
  <Slides>105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105</vt:i4>
      </vt:variant>
    </vt:vector>
  </HeadingPairs>
  <TitlesOfParts>
    <vt:vector size="111" baseType="lpstr">
      <vt:lpstr>Calibri</vt:lpstr>
      <vt:lpstr>Times New Roman</vt:lpstr>
      <vt:lpstr>Verdana</vt:lpstr>
      <vt:lpstr>Wingdings</vt:lpstr>
      <vt:lpstr>Wingdings 2</vt:lpstr>
      <vt:lpstr>Aspecto</vt:lpstr>
      <vt:lpstr>Números Reales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Dani</dc:creator>
  <cp:lastModifiedBy>Usuario de Microsoft Office</cp:lastModifiedBy>
  <cp:revision>233</cp:revision>
  <cp:lastPrinted>2019-09-17T18:28:01Z</cp:lastPrinted>
  <dcterms:created xsi:type="dcterms:W3CDTF">2012-11-26T21:13:21Z</dcterms:created>
  <dcterms:modified xsi:type="dcterms:W3CDTF">2019-10-14T18:05:30Z</dcterms:modified>
</cp:coreProperties>
</file>