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0"/>
  </p:notesMasterIdLst>
  <p:sldIdLst>
    <p:sldId id="256" r:id="rId2"/>
    <p:sldId id="454" r:id="rId3"/>
    <p:sldId id="415" r:id="rId4"/>
    <p:sldId id="499" r:id="rId5"/>
    <p:sldId id="500" r:id="rId6"/>
    <p:sldId id="501" r:id="rId7"/>
    <p:sldId id="502" r:id="rId8"/>
    <p:sldId id="503" r:id="rId9"/>
    <p:sldId id="504" r:id="rId10"/>
    <p:sldId id="344" r:id="rId11"/>
    <p:sldId id="353" r:id="rId12"/>
    <p:sldId id="506" r:id="rId13"/>
    <p:sldId id="384" r:id="rId14"/>
    <p:sldId id="464" r:id="rId15"/>
    <p:sldId id="507" r:id="rId16"/>
    <p:sldId id="508" r:id="rId17"/>
    <p:sldId id="414" r:id="rId18"/>
    <p:sldId id="465" r:id="rId19"/>
    <p:sldId id="509" r:id="rId20"/>
    <p:sldId id="362" r:id="rId21"/>
    <p:sldId id="466" r:id="rId22"/>
    <p:sldId id="364" r:id="rId23"/>
    <p:sldId id="510" r:id="rId24"/>
    <p:sldId id="367" r:id="rId25"/>
    <p:sldId id="368" r:id="rId26"/>
    <p:sldId id="418" r:id="rId27"/>
    <p:sldId id="511" r:id="rId28"/>
    <p:sldId id="512" r:id="rId29"/>
    <p:sldId id="513" r:id="rId30"/>
    <p:sldId id="515" r:id="rId31"/>
    <p:sldId id="514" r:id="rId32"/>
    <p:sldId id="517" r:id="rId33"/>
    <p:sldId id="516" r:id="rId34"/>
    <p:sldId id="518" r:id="rId35"/>
    <p:sldId id="519" r:id="rId36"/>
    <p:sldId id="389" r:id="rId37"/>
    <p:sldId id="390" r:id="rId38"/>
    <p:sldId id="391" r:id="rId39"/>
    <p:sldId id="467" r:id="rId40"/>
    <p:sldId id="419" r:id="rId41"/>
    <p:sldId id="420" r:id="rId42"/>
    <p:sldId id="421" r:id="rId43"/>
    <p:sldId id="422" r:id="rId44"/>
    <p:sldId id="423" r:id="rId45"/>
    <p:sldId id="424" r:id="rId46"/>
    <p:sldId id="425" r:id="rId47"/>
    <p:sldId id="426" r:id="rId48"/>
    <p:sldId id="427" r:id="rId49"/>
    <p:sldId id="428" r:id="rId50"/>
    <p:sldId id="505" r:id="rId51"/>
    <p:sldId id="430" r:id="rId52"/>
    <p:sldId id="372" r:id="rId53"/>
    <p:sldId id="520" r:id="rId54"/>
    <p:sldId id="521" r:id="rId55"/>
    <p:sldId id="522" r:id="rId56"/>
    <p:sldId id="523" r:id="rId57"/>
    <p:sldId id="524" r:id="rId58"/>
    <p:sldId id="525" r:id="rId59"/>
    <p:sldId id="526" r:id="rId60"/>
    <p:sldId id="527" r:id="rId61"/>
    <p:sldId id="528" r:id="rId62"/>
    <p:sldId id="529" r:id="rId63"/>
    <p:sldId id="530" r:id="rId64"/>
    <p:sldId id="531" r:id="rId65"/>
    <p:sldId id="532" r:id="rId66"/>
    <p:sldId id="533" r:id="rId67"/>
    <p:sldId id="534" r:id="rId68"/>
    <p:sldId id="535" r:id="rId69"/>
    <p:sldId id="374" r:id="rId70"/>
    <p:sldId id="375" r:id="rId71"/>
    <p:sldId id="536" r:id="rId72"/>
    <p:sldId id="537" r:id="rId73"/>
    <p:sldId id="538" r:id="rId74"/>
    <p:sldId id="539" r:id="rId75"/>
    <p:sldId id="540" r:id="rId76"/>
    <p:sldId id="376" r:id="rId77"/>
    <p:sldId id="541" r:id="rId78"/>
    <p:sldId id="543" r:id="rId79"/>
    <p:sldId id="542" r:id="rId80"/>
    <p:sldId id="460" r:id="rId81"/>
    <p:sldId id="487" r:id="rId82"/>
    <p:sldId id="488" r:id="rId83"/>
    <p:sldId id="486" r:id="rId84"/>
    <p:sldId id="490" r:id="rId85"/>
    <p:sldId id="492" r:id="rId86"/>
    <p:sldId id="491" r:id="rId87"/>
    <p:sldId id="458" r:id="rId88"/>
    <p:sldId id="493" r:id="rId89"/>
    <p:sldId id="380" r:id="rId90"/>
    <p:sldId id="544" r:id="rId91"/>
    <p:sldId id="545" r:id="rId92"/>
    <p:sldId id="546" r:id="rId93"/>
    <p:sldId id="547" r:id="rId94"/>
    <p:sldId id="548" r:id="rId95"/>
    <p:sldId id="549" r:id="rId96"/>
    <p:sldId id="550" r:id="rId97"/>
    <p:sldId id="397" r:id="rId98"/>
    <p:sldId id="443" r:id="rId99"/>
    <p:sldId id="398" r:id="rId100"/>
    <p:sldId id="444" r:id="rId101"/>
    <p:sldId id="399" r:id="rId102"/>
    <p:sldId id="400" r:id="rId103"/>
    <p:sldId id="401" r:id="rId104"/>
    <p:sldId id="394" r:id="rId105"/>
    <p:sldId id="551" r:id="rId106"/>
    <p:sldId id="552" r:id="rId107"/>
    <p:sldId id="403" r:id="rId108"/>
    <p:sldId id="553" r:id="rId109"/>
    <p:sldId id="554" r:id="rId110"/>
    <p:sldId id="555" r:id="rId111"/>
    <p:sldId id="459" r:id="rId112"/>
    <p:sldId id="450" r:id="rId113"/>
    <p:sldId id="453" r:id="rId114"/>
    <p:sldId id="451" r:id="rId115"/>
    <p:sldId id="452" r:id="rId116"/>
    <p:sldId id="471" r:id="rId117"/>
    <p:sldId id="556" r:id="rId118"/>
    <p:sldId id="557" r:id="rId119"/>
    <p:sldId id="558" r:id="rId120"/>
    <p:sldId id="559" r:id="rId121"/>
    <p:sldId id="560" r:id="rId122"/>
    <p:sldId id="561" r:id="rId123"/>
    <p:sldId id="562" r:id="rId124"/>
    <p:sldId id="563" r:id="rId125"/>
    <p:sldId id="396" r:id="rId126"/>
    <p:sldId id="497" r:id="rId127"/>
    <p:sldId id="496" r:id="rId128"/>
    <p:sldId id="413" r:id="rId12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80" autoAdjust="0"/>
    <p:restoredTop sz="92496"/>
  </p:normalViewPr>
  <p:slideViewPr>
    <p:cSldViewPr>
      <p:cViewPr varScale="1">
        <p:scale>
          <a:sx n="114" d="100"/>
          <a:sy n="114" d="100"/>
        </p:scale>
        <p:origin x="196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notesMaster" Target="notesMasters/notesMaster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viewProps" Target="view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051D7A-065E-48BE-8E42-2BD661869309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26D7620-F88E-4731-A41F-E1EAF13CC406}">
      <dgm:prSet phldrT="[Texto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/>
            <a:t>Unidad 1</a:t>
          </a:r>
        </a:p>
      </dgm:t>
    </dgm:pt>
    <dgm:pt modelId="{7F1D966C-9684-4168-B6EF-C8E66EB80790}" type="parTrans" cxnId="{86EAA0D9-B475-4AC2-87CB-5EE33124670D}">
      <dgm:prSet/>
      <dgm:spPr/>
      <dgm:t>
        <a:bodyPr/>
        <a:lstStyle/>
        <a:p>
          <a:endParaRPr lang="es-ES"/>
        </a:p>
      </dgm:t>
    </dgm:pt>
    <dgm:pt modelId="{52308B19-4FD0-482D-941C-ADAF3688257D}" type="sibTrans" cxnId="{86EAA0D9-B475-4AC2-87CB-5EE33124670D}">
      <dgm:prSet/>
      <dgm:spPr/>
      <dgm:t>
        <a:bodyPr/>
        <a:lstStyle/>
        <a:p>
          <a:endParaRPr lang="es-ES"/>
        </a:p>
      </dgm:t>
    </dgm:pt>
    <dgm:pt modelId="{287678AB-329D-46B9-A2E4-8EBB8CE4A490}">
      <dgm:prSet phldrT="[Texto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/>
            <a:t>Números Reales</a:t>
          </a:r>
        </a:p>
      </dgm:t>
    </dgm:pt>
    <dgm:pt modelId="{284E7892-7DA2-4055-AA7A-BAC685F623C3}" type="parTrans" cxnId="{493FCB05-EAA0-44A7-8EC9-E174896EAE58}">
      <dgm:prSet/>
      <dgm:spPr/>
      <dgm:t>
        <a:bodyPr/>
        <a:lstStyle/>
        <a:p>
          <a:endParaRPr lang="es-ES"/>
        </a:p>
      </dgm:t>
    </dgm:pt>
    <dgm:pt modelId="{C474EF4B-E04C-4A4D-A850-B9CFE2E3BDB3}" type="sibTrans" cxnId="{493FCB05-EAA0-44A7-8EC9-E174896EAE58}">
      <dgm:prSet/>
      <dgm:spPr/>
      <dgm:t>
        <a:bodyPr/>
        <a:lstStyle/>
        <a:p>
          <a:endParaRPr lang="es-ES"/>
        </a:p>
      </dgm:t>
    </dgm:pt>
    <dgm:pt modelId="{574E7344-7CDC-4748-A0C0-7BD6DFED767B}">
      <dgm:prSet phldrT="[Texto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/>
            <a:t>Números Racionales</a:t>
          </a:r>
        </a:p>
      </dgm:t>
    </dgm:pt>
    <dgm:pt modelId="{1F04EDEB-F08D-409C-8DD0-C9D2BDC1EC68}" type="parTrans" cxnId="{138D511E-1123-497B-AD1C-068A3B82BCAB}">
      <dgm:prSet/>
      <dgm:spPr/>
      <dgm:t>
        <a:bodyPr/>
        <a:lstStyle/>
        <a:p>
          <a:endParaRPr lang="es-ES"/>
        </a:p>
      </dgm:t>
    </dgm:pt>
    <dgm:pt modelId="{E2D10FC2-8332-4166-82F1-1E00C9E8133B}" type="sibTrans" cxnId="{138D511E-1123-497B-AD1C-068A3B82BCAB}">
      <dgm:prSet/>
      <dgm:spPr/>
      <dgm:t>
        <a:bodyPr/>
        <a:lstStyle/>
        <a:p>
          <a:endParaRPr lang="es-ES"/>
        </a:p>
      </dgm:t>
    </dgm:pt>
    <dgm:pt modelId="{25B4D6FB-2ED3-4251-9D7D-AB7079F1E041}">
      <dgm:prSet phldrT="[Texto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/>
            <a:t>Fracciones. Operaciones. Problemas.</a:t>
          </a:r>
        </a:p>
      </dgm:t>
    </dgm:pt>
    <dgm:pt modelId="{CC85777A-8B89-40D3-991A-12AF317A852E}" type="parTrans" cxnId="{5CE5D156-6354-4D5B-AB2F-E49E7C4EDE86}">
      <dgm:prSet/>
      <dgm:spPr/>
      <dgm:t>
        <a:bodyPr/>
        <a:lstStyle/>
        <a:p>
          <a:endParaRPr lang="es-ES"/>
        </a:p>
      </dgm:t>
    </dgm:pt>
    <dgm:pt modelId="{24F7C866-43DF-4895-9D19-2E24F96EDA3C}" type="sibTrans" cxnId="{5CE5D156-6354-4D5B-AB2F-E49E7C4EDE86}">
      <dgm:prSet/>
      <dgm:spPr/>
      <dgm:t>
        <a:bodyPr/>
        <a:lstStyle/>
        <a:p>
          <a:endParaRPr lang="es-ES"/>
        </a:p>
      </dgm:t>
    </dgm:pt>
    <dgm:pt modelId="{9FBC23F7-C2F1-4879-8F2E-679348B33687}">
      <dgm:prSet phldrT="[Texto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/>
            <a:t>Números Decimales. Problemas.</a:t>
          </a:r>
        </a:p>
      </dgm:t>
    </dgm:pt>
    <dgm:pt modelId="{CD51BEA6-F6CA-4030-9B51-A5A6F72363C0}" type="parTrans" cxnId="{9F8F057D-06BA-4108-ACCF-F07382261B96}">
      <dgm:prSet/>
      <dgm:spPr/>
      <dgm:t>
        <a:bodyPr/>
        <a:lstStyle/>
        <a:p>
          <a:endParaRPr lang="es-ES"/>
        </a:p>
      </dgm:t>
    </dgm:pt>
    <dgm:pt modelId="{0F6778E6-986C-4E88-863C-FBFE936F42E5}" type="sibTrans" cxnId="{9F8F057D-06BA-4108-ACCF-F07382261B96}">
      <dgm:prSet/>
      <dgm:spPr/>
      <dgm:t>
        <a:bodyPr/>
        <a:lstStyle/>
        <a:p>
          <a:endParaRPr lang="es-ES"/>
        </a:p>
      </dgm:t>
    </dgm:pt>
    <dgm:pt modelId="{0BAEC402-4142-4B5A-82F3-799C229A9ADB}">
      <dgm:prSet phldrT="[Texto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/>
            <a:t>Relación fracciones y decimales</a:t>
          </a:r>
        </a:p>
      </dgm:t>
    </dgm:pt>
    <dgm:pt modelId="{9ACB7A8D-0BF5-4746-B6F1-5BA94EE725EB}" type="parTrans" cxnId="{D4166925-4A63-4805-8AAF-E702738F788F}">
      <dgm:prSet/>
      <dgm:spPr/>
      <dgm:t>
        <a:bodyPr/>
        <a:lstStyle/>
        <a:p>
          <a:endParaRPr lang="es-ES"/>
        </a:p>
      </dgm:t>
    </dgm:pt>
    <dgm:pt modelId="{0E4D9A23-710C-425C-BD34-091F22C9C701}" type="sibTrans" cxnId="{D4166925-4A63-4805-8AAF-E702738F788F}">
      <dgm:prSet/>
      <dgm:spPr/>
      <dgm:t>
        <a:bodyPr/>
        <a:lstStyle/>
        <a:p>
          <a:endParaRPr lang="es-ES"/>
        </a:p>
      </dgm:t>
    </dgm:pt>
    <dgm:pt modelId="{B0592D9E-A560-4D32-AAE3-F37AE3100A4B}">
      <dgm:prSet phldrT="[Texto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/>
            <a:t>Potencias</a:t>
          </a:r>
        </a:p>
      </dgm:t>
    </dgm:pt>
    <dgm:pt modelId="{0B1852D0-C49A-4EC3-8B81-C6F959D1E54D}" type="parTrans" cxnId="{538592DC-8BF9-4742-B99A-1C316D21F40D}">
      <dgm:prSet/>
      <dgm:spPr/>
      <dgm:t>
        <a:bodyPr/>
        <a:lstStyle/>
        <a:p>
          <a:endParaRPr lang="es-ES"/>
        </a:p>
      </dgm:t>
    </dgm:pt>
    <dgm:pt modelId="{2E95E62E-F081-437D-A30D-6B5009613DC7}" type="sibTrans" cxnId="{538592DC-8BF9-4742-B99A-1C316D21F40D}">
      <dgm:prSet/>
      <dgm:spPr/>
      <dgm:t>
        <a:bodyPr/>
        <a:lstStyle/>
        <a:p>
          <a:endParaRPr lang="es-ES"/>
        </a:p>
      </dgm:t>
    </dgm:pt>
    <dgm:pt modelId="{743813DE-F39C-4BFB-B7C0-46A9A590F71A}">
      <dgm:prSet phldrT="[Texto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/>
            <a:t>Notación Científica</a:t>
          </a:r>
        </a:p>
      </dgm:t>
    </dgm:pt>
    <dgm:pt modelId="{8E544018-6FA7-48DC-81BC-A62AED07888E}" type="parTrans" cxnId="{9F8A78F4-E4F9-4069-BC0C-3108447BC588}">
      <dgm:prSet/>
      <dgm:spPr/>
      <dgm:t>
        <a:bodyPr/>
        <a:lstStyle/>
        <a:p>
          <a:endParaRPr lang="es-ES"/>
        </a:p>
      </dgm:t>
    </dgm:pt>
    <dgm:pt modelId="{AC3A0C21-9EDD-4C70-8F63-AE40DE7FCFEF}" type="sibTrans" cxnId="{9F8A78F4-E4F9-4069-BC0C-3108447BC588}">
      <dgm:prSet/>
      <dgm:spPr/>
      <dgm:t>
        <a:bodyPr/>
        <a:lstStyle/>
        <a:p>
          <a:endParaRPr lang="es-ES"/>
        </a:p>
      </dgm:t>
    </dgm:pt>
    <dgm:pt modelId="{4F64AF22-F093-451F-84D8-4C46066F4569}">
      <dgm:prSet phldrT="[Texto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 err="1"/>
            <a:t>NºReales</a:t>
          </a:r>
          <a:r>
            <a:rPr lang="es-ES" dirty="0"/>
            <a:t>. Aprox. y errores. Representación </a:t>
          </a:r>
        </a:p>
      </dgm:t>
    </dgm:pt>
    <dgm:pt modelId="{45CAF0FF-2CA4-4849-9BA1-DF75C581DE2C}" type="parTrans" cxnId="{F66F6B5B-F7F0-45C0-B864-AF47AD15B95A}">
      <dgm:prSet/>
      <dgm:spPr/>
      <dgm:t>
        <a:bodyPr/>
        <a:lstStyle/>
        <a:p>
          <a:endParaRPr lang="es-ES"/>
        </a:p>
      </dgm:t>
    </dgm:pt>
    <dgm:pt modelId="{4586F093-86E0-4604-821E-EE020B1D4203}" type="sibTrans" cxnId="{F66F6B5B-F7F0-45C0-B864-AF47AD15B95A}">
      <dgm:prSet/>
      <dgm:spPr/>
      <dgm:t>
        <a:bodyPr/>
        <a:lstStyle/>
        <a:p>
          <a:endParaRPr lang="es-ES"/>
        </a:p>
      </dgm:t>
    </dgm:pt>
    <dgm:pt modelId="{B8B80340-4663-479E-8F25-37716BEEC74B}">
      <dgm:prSet phldrT="[Texto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/>
            <a:t>REPASO </a:t>
          </a:r>
        </a:p>
      </dgm:t>
    </dgm:pt>
    <dgm:pt modelId="{5BD4DE1D-2256-44EB-A062-B9D34CBA741D}" type="sibTrans" cxnId="{EB2048DF-24DD-4511-9BD2-0E45029BBAF2}">
      <dgm:prSet/>
      <dgm:spPr/>
      <dgm:t>
        <a:bodyPr/>
        <a:lstStyle/>
        <a:p>
          <a:endParaRPr lang="es-ES"/>
        </a:p>
      </dgm:t>
    </dgm:pt>
    <dgm:pt modelId="{39C50E66-B8F8-4B24-B75A-90A84DD2FA69}" type="parTrans" cxnId="{EB2048DF-24DD-4511-9BD2-0E45029BBAF2}">
      <dgm:prSet/>
      <dgm:spPr/>
      <dgm:t>
        <a:bodyPr/>
        <a:lstStyle/>
        <a:p>
          <a:endParaRPr lang="es-ES"/>
        </a:p>
      </dgm:t>
    </dgm:pt>
    <dgm:pt modelId="{E471DD0C-6767-483D-B877-3FA1077047B5}">
      <dgm:prSet phldrT="[Texto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/>
            <a:t>Divisibilidad. MCM y MCD</a:t>
          </a:r>
        </a:p>
      </dgm:t>
    </dgm:pt>
    <dgm:pt modelId="{20AB2698-523A-40D8-828B-9DE8D7023FD6}" type="parTrans" cxnId="{C11BC1DD-50EB-4F0F-83A9-8DE352788D28}">
      <dgm:prSet/>
      <dgm:spPr/>
      <dgm:t>
        <a:bodyPr/>
        <a:lstStyle/>
        <a:p>
          <a:endParaRPr lang="es-ES"/>
        </a:p>
      </dgm:t>
    </dgm:pt>
    <dgm:pt modelId="{33E7AE43-9E19-400C-A951-C199D1ACF7E7}" type="sibTrans" cxnId="{C11BC1DD-50EB-4F0F-83A9-8DE352788D28}">
      <dgm:prSet/>
      <dgm:spPr/>
      <dgm:t>
        <a:bodyPr/>
        <a:lstStyle/>
        <a:p>
          <a:endParaRPr lang="es-ES"/>
        </a:p>
      </dgm:t>
    </dgm:pt>
    <dgm:pt modelId="{7178637D-8B85-4075-AD9E-68A3355451CC}">
      <dgm:prSet phldrT="[Texto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/>
            <a:t>Operaciones con números enteros</a:t>
          </a:r>
        </a:p>
      </dgm:t>
    </dgm:pt>
    <dgm:pt modelId="{314CEDC5-91C3-41C8-9685-E84F06AAAB5A}" type="parTrans" cxnId="{E7F3BB94-3846-4D09-97D4-214AAFAAF66B}">
      <dgm:prSet/>
      <dgm:spPr/>
      <dgm:t>
        <a:bodyPr/>
        <a:lstStyle/>
        <a:p>
          <a:endParaRPr lang="es-ES"/>
        </a:p>
      </dgm:t>
    </dgm:pt>
    <dgm:pt modelId="{EBB424E5-C7EE-412F-BD3D-E2B3310EDA67}" type="sibTrans" cxnId="{E7F3BB94-3846-4D09-97D4-214AAFAAF66B}">
      <dgm:prSet/>
      <dgm:spPr/>
      <dgm:t>
        <a:bodyPr/>
        <a:lstStyle/>
        <a:p>
          <a:endParaRPr lang="es-ES"/>
        </a:p>
      </dgm:t>
    </dgm:pt>
    <dgm:pt modelId="{658CAE9B-2E8D-4CBD-A405-1DF32447D413}">
      <dgm:prSet phldrT="[Texto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/>
            <a:t>Tipos de Números</a:t>
          </a:r>
        </a:p>
      </dgm:t>
    </dgm:pt>
    <dgm:pt modelId="{DFE12149-3BB7-4564-B300-6E4B2D2C992F}" type="parTrans" cxnId="{522B5651-6D26-4485-BFCE-E507F54DD97C}">
      <dgm:prSet/>
      <dgm:spPr/>
      <dgm:t>
        <a:bodyPr/>
        <a:lstStyle/>
        <a:p>
          <a:endParaRPr lang="es-ES"/>
        </a:p>
      </dgm:t>
    </dgm:pt>
    <dgm:pt modelId="{AE87E262-0542-49A5-B852-D944BB551328}" type="sibTrans" cxnId="{522B5651-6D26-4485-BFCE-E507F54DD97C}">
      <dgm:prSet/>
      <dgm:spPr/>
      <dgm:t>
        <a:bodyPr/>
        <a:lstStyle/>
        <a:p>
          <a:endParaRPr lang="es-ES"/>
        </a:p>
      </dgm:t>
    </dgm:pt>
    <dgm:pt modelId="{A61BD0B6-6996-43AF-9EAF-3D034CCBCBCD}">
      <dgm:prSet phldrT="[Texto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/>
            <a:t>Intervalos</a:t>
          </a:r>
        </a:p>
      </dgm:t>
    </dgm:pt>
    <dgm:pt modelId="{DB2C6891-A009-46BE-A3B7-CD2F30613276}" type="parTrans" cxnId="{FA29EBB2-FCA7-4AD6-8C2D-E5B07D4FF920}">
      <dgm:prSet/>
      <dgm:spPr/>
      <dgm:t>
        <a:bodyPr/>
        <a:lstStyle/>
        <a:p>
          <a:endParaRPr lang="es-ES"/>
        </a:p>
      </dgm:t>
    </dgm:pt>
    <dgm:pt modelId="{C353D963-B78A-41CE-93B4-35AEDAB463B6}" type="sibTrans" cxnId="{FA29EBB2-FCA7-4AD6-8C2D-E5B07D4FF920}">
      <dgm:prSet/>
      <dgm:spPr/>
      <dgm:t>
        <a:bodyPr/>
        <a:lstStyle/>
        <a:p>
          <a:endParaRPr lang="es-ES"/>
        </a:p>
      </dgm:t>
    </dgm:pt>
    <dgm:pt modelId="{224398A6-4C2B-47F6-8C0C-CABB8E872A08}" type="pres">
      <dgm:prSet presAssocID="{23051D7A-065E-48BE-8E42-2BD6618693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3495320-BD9B-48A6-9CC2-DE1AAD1EDF08}" type="pres">
      <dgm:prSet presAssocID="{B26D7620-F88E-4731-A41F-E1EAF13CC406}" presName="hierRoot1" presStyleCnt="0">
        <dgm:presLayoutVars>
          <dgm:hierBranch val="init"/>
        </dgm:presLayoutVars>
      </dgm:prSet>
      <dgm:spPr/>
    </dgm:pt>
    <dgm:pt modelId="{CCE47850-2462-485E-AD39-69DA4937A109}" type="pres">
      <dgm:prSet presAssocID="{B26D7620-F88E-4731-A41F-E1EAF13CC406}" presName="rootComposite1" presStyleCnt="0"/>
      <dgm:spPr/>
    </dgm:pt>
    <dgm:pt modelId="{D96695FB-F3E2-4589-B51B-248BD3829854}" type="pres">
      <dgm:prSet presAssocID="{B26D7620-F88E-4731-A41F-E1EAF13CC406}" presName="rootText1" presStyleLbl="node0" presStyleIdx="0" presStyleCnt="1">
        <dgm:presLayoutVars>
          <dgm:chPref val="3"/>
        </dgm:presLayoutVars>
      </dgm:prSet>
      <dgm:spPr/>
    </dgm:pt>
    <dgm:pt modelId="{2ED5E7ED-A639-44BD-A0A7-457C718B0FAD}" type="pres">
      <dgm:prSet presAssocID="{B26D7620-F88E-4731-A41F-E1EAF13CC406}" presName="rootConnector1" presStyleLbl="node1" presStyleIdx="0" presStyleCnt="0"/>
      <dgm:spPr/>
    </dgm:pt>
    <dgm:pt modelId="{209CC395-168B-402E-8600-86BEBA5B9CC7}" type="pres">
      <dgm:prSet presAssocID="{B26D7620-F88E-4731-A41F-E1EAF13CC406}" presName="hierChild2" presStyleCnt="0"/>
      <dgm:spPr/>
    </dgm:pt>
    <dgm:pt modelId="{6231BFC3-188D-401A-BE31-DB34D82686FC}" type="pres">
      <dgm:prSet presAssocID="{39C50E66-B8F8-4B24-B75A-90A84DD2FA69}" presName="Name37" presStyleLbl="parChTrans1D2" presStyleIdx="0" presStyleCnt="3"/>
      <dgm:spPr/>
    </dgm:pt>
    <dgm:pt modelId="{D7A8637B-C25B-4E83-B605-388EE1DCEDFE}" type="pres">
      <dgm:prSet presAssocID="{B8B80340-4663-479E-8F25-37716BEEC74B}" presName="hierRoot2" presStyleCnt="0">
        <dgm:presLayoutVars>
          <dgm:hierBranch val="init"/>
        </dgm:presLayoutVars>
      </dgm:prSet>
      <dgm:spPr/>
    </dgm:pt>
    <dgm:pt modelId="{438EA8E8-1929-4E65-8991-94AD58AA1921}" type="pres">
      <dgm:prSet presAssocID="{B8B80340-4663-479E-8F25-37716BEEC74B}" presName="rootComposite" presStyleCnt="0"/>
      <dgm:spPr/>
    </dgm:pt>
    <dgm:pt modelId="{B71BDB33-F86C-40F3-9F96-962174557915}" type="pres">
      <dgm:prSet presAssocID="{B8B80340-4663-479E-8F25-37716BEEC74B}" presName="rootText" presStyleLbl="node2" presStyleIdx="0" presStyleCnt="3" custScaleX="120009">
        <dgm:presLayoutVars>
          <dgm:chPref val="3"/>
        </dgm:presLayoutVars>
      </dgm:prSet>
      <dgm:spPr/>
    </dgm:pt>
    <dgm:pt modelId="{DE4E1323-4F34-472A-BE09-7CBEFD3980C5}" type="pres">
      <dgm:prSet presAssocID="{B8B80340-4663-479E-8F25-37716BEEC74B}" presName="rootConnector" presStyleLbl="node2" presStyleIdx="0" presStyleCnt="3"/>
      <dgm:spPr/>
    </dgm:pt>
    <dgm:pt modelId="{C0B23A77-8C32-4309-88E8-722015CB11C3}" type="pres">
      <dgm:prSet presAssocID="{B8B80340-4663-479E-8F25-37716BEEC74B}" presName="hierChild4" presStyleCnt="0"/>
      <dgm:spPr/>
    </dgm:pt>
    <dgm:pt modelId="{3D450515-D7F2-4844-BA12-19668073A48A}" type="pres">
      <dgm:prSet presAssocID="{20AB2698-523A-40D8-828B-9DE8D7023FD6}" presName="Name37" presStyleLbl="parChTrans1D3" presStyleIdx="0" presStyleCnt="10"/>
      <dgm:spPr/>
    </dgm:pt>
    <dgm:pt modelId="{172177FF-ED6A-44F2-8831-2EE5D297729D}" type="pres">
      <dgm:prSet presAssocID="{E471DD0C-6767-483D-B877-3FA1077047B5}" presName="hierRoot2" presStyleCnt="0">
        <dgm:presLayoutVars>
          <dgm:hierBranch val="init"/>
        </dgm:presLayoutVars>
      </dgm:prSet>
      <dgm:spPr/>
    </dgm:pt>
    <dgm:pt modelId="{28221CDC-0C23-4950-AABD-05C522EFE4FD}" type="pres">
      <dgm:prSet presAssocID="{E471DD0C-6767-483D-B877-3FA1077047B5}" presName="rootComposite" presStyleCnt="0"/>
      <dgm:spPr/>
    </dgm:pt>
    <dgm:pt modelId="{7E3D4DC8-2EC2-4727-9CAA-FCBD3EDE7FEA}" type="pres">
      <dgm:prSet presAssocID="{E471DD0C-6767-483D-B877-3FA1077047B5}" presName="rootText" presStyleLbl="node3" presStyleIdx="0" presStyleCnt="10">
        <dgm:presLayoutVars>
          <dgm:chPref val="3"/>
        </dgm:presLayoutVars>
      </dgm:prSet>
      <dgm:spPr/>
    </dgm:pt>
    <dgm:pt modelId="{7A529D9C-120B-4F17-BDD0-0CC4024028DD}" type="pres">
      <dgm:prSet presAssocID="{E471DD0C-6767-483D-B877-3FA1077047B5}" presName="rootConnector" presStyleLbl="node3" presStyleIdx="0" presStyleCnt="10"/>
      <dgm:spPr/>
    </dgm:pt>
    <dgm:pt modelId="{80562D4E-45E6-4C02-9259-514AED204663}" type="pres">
      <dgm:prSet presAssocID="{E471DD0C-6767-483D-B877-3FA1077047B5}" presName="hierChild4" presStyleCnt="0"/>
      <dgm:spPr/>
    </dgm:pt>
    <dgm:pt modelId="{441ABF48-22BA-4D8C-9CE6-59E0C2719F8A}" type="pres">
      <dgm:prSet presAssocID="{E471DD0C-6767-483D-B877-3FA1077047B5}" presName="hierChild5" presStyleCnt="0"/>
      <dgm:spPr/>
    </dgm:pt>
    <dgm:pt modelId="{16125CBF-785F-4C27-8F5C-DE6C7A2A368A}" type="pres">
      <dgm:prSet presAssocID="{314CEDC5-91C3-41C8-9685-E84F06AAAB5A}" presName="Name37" presStyleLbl="parChTrans1D3" presStyleIdx="1" presStyleCnt="10"/>
      <dgm:spPr/>
    </dgm:pt>
    <dgm:pt modelId="{F446C09F-9A7F-4F8B-82F8-0F798482EBB3}" type="pres">
      <dgm:prSet presAssocID="{7178637D-8B85-4075-AD9E-68A3355451CC}" presName="hierRoot2" presStyleCnt="0">
        <dgm:presLayoutVars>
          <dgm:hierBranch val="init"/>
        </dgm:presLayoutVars>
      </dgm:prSet>
      <dgm:spPr/>
    </dgm:pt>
    <dgm:pt modelId="{1CB2267E-C4F4-415A-9E53-4EE8AC6A0690}" type="pres">
      <dgm:prSet presAssocID="{7178637D-8B85-4075-AD9E-68A3355451CC}" presName="rootComposite" presStyleCnt="0"/>
      <dgm:spPr/>
    </dgm:pt>
    <dgm:pt modelId="{97664602-7196-4EEA-B6C2-1E4CB3A5BAF2}" type="pres">
      <dgm:prSet presAssocID="{7178637D-8B85-4075-AD9E-68A3355451CC}" presName="rootText" presStyleLbl="node3" presStyleIdx="1" presStyleCnt="10">
        <dgm:presLayoutVars>
          <dgm:chPref val="3"/>
        </dgm:presLayoutVars>
      </dgm:prSet>
      <dgm:spPr/>
    </dgm:pt>
    <dgm:pt modelId="{28E24C5B-2080-4043-8D70-5A7A348DA2EC}" type="pres">
      <dgm:prSet presAssocID="{7178637D-8B85-4075-AD9E-68A3355451CC}" presName="rootConnector" presStyleLbl="node3" presStyleIdx="1" presStyleCnt="10"/>
      <dgm:spPr/>
    </dgm:pt>
    <dgm:pt modelId="{D7ADFA7D-2B20-4B52-BB1A-87317C262A38}" type="pres">
      <dgm:prSet presAssocID="{7178637D-8B85-4075-AD9E-68A3355451CC}" presName="hierChild4" presStyleCnt="0"/>
      <dgm:spPr/>
    </dgm:pt>
    <dgm:pt modelId="{C83F4EFF-409D-4A38-9197-78A3A10AD5ED}" type="pres">
      <dgm:prSet presAssocID="{7178637D-8B85-4075-AD9E-68A3355451CC}" presName="hierChild5" presStyleCnt="0"/>
      <dgm:spPr/>
    </dgm:pt>
    <dgm:pt modelId="{F21CC806-7A17-41A5-96F2-46DD975F0B91}" type="pres">
      <dgm:prSet presAssocID="{DFE12149-3BB7-4564-B300-6E4B2D2C992F}" presName="Name37" presStyleLbl="parChTrans1D3" presStyleIdx="2" presStyleCnt="10"/>
      <dgm:spPr/>
    </dgm:pt>
    <dgm:pt modelId="{E5FD76DA-34D0-4175-A751-809028186AD2}" type="pres">
      <dgm:prSet presAssocID="{658CAE9B-2E8D-4CBD-A405-1DF32447D413}" presName="hierRoot2" presStyleCnt="0">
        <dgm:presLayoutVars>
          <dgm:hierBranch val="init"/>
        </dgm:presLayoutVars>
      </dgm:prSet>
      <dgm:spPr/>
    </dgm:pt>
    <dgm:pt modelId="{DDA8C00B-3E97-4736-B18F-BA3E72770037}" type="pres">
      <dgm:prSet presAssocID="{658CAE9B-2E8D-4CBD-A405-1DF32447D413}" presName="rootComposite" presStyleCnt="0"/>
      <dgm:spPr/>
    </dgm:pt>
    <dgm:pt modelId="{D14584A4-BF61-4CBD-AD79-567AECF3D7E5}" type="pres">
      <dgm:prSet presAssocID="{658CAE9B-2E8D-4CBD-A405-1DF32447D413}" presName="rootText" presStyleLbl="node3" presStyleIdx="2" presStyleCnt="10">
        <dgm:presLayoutVars>
          <dgm:chPref val="3"/>
        </dgm:presLayoutVars>
      </dgm:prSet>
      <dgm:spPr/>
    </dgm:pt>
    <dgm:pt modelId="{D9186ABA-E56C-4B73-B320-C1EBC5A9160F}" type="pres">
      <dgm:prSet presAssocID="{658CAE9B-2E8D-4CBD-A405-1DF32447D413}" presName="rootConnector" presStyleLbl="node3" presStyleIdx="2" presStyleCnt="10"/>
      <dgm:spPr/>
    </dgm:pt>
    <dgm:pt modelId="{1D19E463-4471-4CD6-85A4-C839F09293AD}" type="pres">
      <dgm:prSet presAssocID="{658CAE9B-2E8D-4CBD-A405-1DF32447D413}" presName="hierChild4" presStyleCnt="0"/>
      <dgm:spPr/>
    </dgm:pt>
    <dgm:pt modelId="{7ED0DD66-9FB6-4E24-9FC0-FA53A078BBF3}" type="pres">
      <dgm:prSet presAssocID="{658CAE9B-2E8D-4CBD-A405-1DF32447D413}" presName="hierChild5" presStyleCnt="0"/>
      <dgm:spPr/>
    </dgm:pt>
    <dgm:pt modelId="{CA9AB6E5-A387-448B-A8F9-1BBCB282C64D}" type="pres">
      <dgm:prSet presAssocID="{B8B80340-4663-479E-8F25-37716BEEC74B}" presName="hierChild5" presStyleCnt="0"/>
      <dgm:spPr/>
    </dgm:pt>
    <dgm:pt modelId="{3323304E-5A18-49D7-ABA5-66EEE3FB08F0}" type="pres">
      <dgm:prSet presAssocID="{1F04EDEB-F08D-409C-8DD0-C9D2BDC1EC68}" presName="Name37" presStyleLbl="parChTrans1D2" presStyleIdx="1" presStyleCnt="3"/>
      <dgm:spPr/>
    </dgm:pt>
    <dgm:pt modelId="{9978343A-C37D-4768-B0C7-CA3171210EF1}" type="pres">
      <dgm:prSet presAssocID="{574E7344-7CDC-4748-A0C0-7BD6DFED767B}" presName="hierRoot2" presStyleCnt="0">
        <dgm:presLayoutVars>
          <dgm:hierBranch val="init"/>
        </dgm:presLayoutVars>
      </dgm:prSet>
      <dgm:spPr/>
    </dgm:pt>
    <dgm:pt modelId="{2F792431-71E7-462B-A0D6-922095A4B83E}" type="pres">
      <dgm:prSet presAssocID="{574E7344-7CDC-4748-A0C0-7BD6DFED767B}" presName="rootComposite" presStyleCnt="0"/>
      <dgm:spPr/>
    </dgm:pt>
    <dgm:pt modelId="{E5CB6B5B-D1A0-47B9-ACE1-0C194E2F356C}" type="pres">
      <dgm:prSet presAssocID="{574E7344-7CDC-4748-A0C0-7BD6DFED767B}" presName="rootText" presStyleLbl="node2" presStyleIdx="1" presStyleCnt="3" custScaleX="139534" custScaleY="81969">
        <dgm:presLayoutVars>
          <dgm:chPref val="3"/>
        </dgm:presLayoutVars>
      </dgm:prSet>
      <dgm:spPr/>
    </dgm:pt>
    <dgm:pt modelId="{247D4487-1DAC-4CF8-95A6-9876731F2F61}" type="pres">
      <dgm:prSet presAssocID="{574E7344-7CDC-4748-A0C0-7BD6DFED767B}" presName="rootConnector" presStyleLbl="node2" presStyleIdx="1" presStyleCnt="3"/>
      <dgm:spPr/>
    </dgm:pt>
    <dgm:pt modelId="{23DAC695-EF7B-4657-8F9D-3BF7EC29E547}" type="pres">
      <dgm:prSet presAssocID="{574E7344-7CDC-4748-A0C0-7BD6DFED767B}" presName="hierChild4" presStyleCnt="0"/>
      <dgm:spPr/>
    </dgm:pt>
    <dgm:pt modelId="{16BD25AD-379B-4E8D-8FC4-16F5D8D66D1B}" type="pres">
      <dgm:prSet presAssocID="{CC85777A-8B89-40D3-991A-12AF317A852E}" presName="Name37" presStyleLbl="parChTrans1D3" presStyleIdx="3" presStyleCnt="10"/>
      <dgm:spPr/>
    </dgm:pt>
    <dgm:pt modelId="{51E22E4A-E226-4359-9420-DE4770721781}" type="pres">
      <dgm:prSet presAssocID="{25B4D6FB-2ED3-4251-9D7D-AB7079F1E041}" presName="hierRoot2" presStyleCnt="0">
        <dgm:presLayoutVars>
          <dgm:hierBranch val="init"/>
        </dgm:presLayoutVars>
      </dgm:prSet>
      <dgm:spPr/>
    </dgm:pt>
    <dgm:pt modelId="{0C1AFD5C-E242-4D36-AB53-990F7387A848}" type="pres">
      <dgm:prSet presAssocID="{25B4D6FB-2ED3-4251-9D7D-AB7079F1E041}" presName="rootComposite" presStyleCnt="0"/>
      <dgm:spPr/>
    </dgm:pt>
    <dgm:pt modelId="{F3BA181D-0257-4C7A-B9D0-6170EBF01B02}" type="pres">
      <dgm:prSet presAssocID="{25B4D6FB-2ED3-4251-9D7D-AB7079F1E041}" presName="rootText" presStyleLbl="node3" presStyleIdx="3" presStyleCnt="10" custScaleX="157958">
        <dgm:presLayoutVars>
          <dgm:chPref val="3"/>
        </dgm:presLayoutVars>
      </dgm:prSet>
      <dgm:spPr/>
    </dgm:pt>
    <dgm:pt modelId="{B1AB3867-C6D7-42C4-95A1-9F9273CF373B}" type="pres">
      <dgm:prSet presAssocID="{25B4D6FB-2ED3-4251-9D7D-AB7079F1E041}" presName="rootConnector" presStyleLbl="node3" presStyleIdx="3" presStyleCnt="10"/>
      <dgm:spPr/>
    </dgm:pt>
    <dgm:pt modelId="{9BBD14C7-DCFF-44F7-A345-C96D43268209}" type="pres">
      <dgm:prSet presAssocID="{25B4D6FB-2ED3-4251-9D7D-AB7079F1E041}" presName="hierChild4" presStyleCnt="0"/>
      <dgm:spPr/>
    </dgm:pt>
    <dgm:pt modelId="{482B4150-C1EB-4D34-99CB-94144D115416}" type="pres">
      <dgm:prSet presAssocID="{25B4D6FB-2ED3-4251-9D7D-AB7079F1E041}" presName="hierChild5" presStyleCnt="0"/>
      <dgm:spPr/>
    </dgm:pt>
    <dgm:pt modelId="{976A0175-A177-4688-9360-92E28E44308D}" type="pres">
      <dgm:prSet presAssocID="{CD51BEA6-F6CA-4030-9B51-A5A6F72363C0}" presName="Name37" presStyleLbl="parChTrans1D3" presStyleIdx="4" presStyleCnt="10"/>
      <dgm:spPr/>
    </dgm:pt>
    <dgm:pt modelId="{6015262D-F4C2-4F33-BDCE-672D4C6FC1C9}" type="pres">
      <dgm:prSet presAssocID="{9FBC23F7-C2F1-4879-8F2E-679348B33687}" presName="hierRoot2" presStyleCnt="0">
        <dgm:presLayoutVars>
          <dgm:hierBranch val="init"/>
        </dgm:presLayoutVars>
      </dgm:prSet>
      <dgm:spPr/>
    </dgm:pt>
    <dgm:pt modelId="{5E833B92-7F01-464F-B915-380E29C6F1D5}" type="pres">
      <dgm:prSet presAssocID="{9FBC23F7-C2F1-4879-8F2E-679348B33687}" presName="rootComposite" presStyleCnt="0"/>
      <dgm:spPr/>
    </dgm:pt>
    <dgm:pt modelId="{BE2BF002-4DA4-400A-8E0D-28E253B42617}" type="pres">
      <dgm:prSet presAssocID="{9FBC23F7-C2F1-4879-8F2E-679348B33687}" presName="rootText" presStyleLbl="node3" presStyleIdx="4" presStyleCnt="10" custScaleX="155223">
        <dgm:presLayoutVars>
          <dgm:chPref val="3"/>
        </dgm:presLayoutVars>
      </dgm:prSet>
      <dgm:spPr/>
    </dgm:pt>
    <dgm:pt modelId="{1CBFE220-EC64-4455-A1E9-FD5790B170DB}" type="pres">
      <dgm:prSet presAssocID="{9FBC23F7-C2F1-4879-8F2E-679348B33687}" presName="rootConnector" presStyleLbl="node3" presStyleIdx="4" presStyleCnt="10"/>
      <dgm:spPr/>
    </dgm:pt>
    <dgm:pt modelId="{B2F066EC-2947-4A81-8A2B-CEE7E3F27D96}" type="pres">
      <dgm:prSet presAssocID="{9FBC23F7-C2F1-4879-8F2E-679348B33687}" presName="hierChild4" presStyleCnt="0"/>
      <dgm:spPr/>
    </dgm:pt>
    <dgm:pt modelId="{147C55DD-8D81-4AF6-9A5A-33FA52A49A84}" type="pres">
      <dgm:prSet presAssocID="{9FBC23F7-C2F1-4879-8F2E-679348B33687}" presName="hierChild5" presStyleCnt="0"/>
      <dgm:spPr/>
    </dgm:pt>
    <dgm:pt modelId="{3269D115-6DEB-4A1A-8E66-A38D22A69BDC}" type="pres">
      <dgm:prSet presAssocID="{9ACB7A8D-0BF5-4746-B6F1-5BA94EE725EB}" presName="Name37" presStyleLbl="parChTrans1D3" presStyleIdx="5" presStyleCnt="10"/>
      <dgm:spPr/>
    </dgm:pt>
    <dgm:pt modelId="{DBCF0D4A-A3F7-417A-BB61-4FAFEBA239A2}" type="pres">
      <dgm:prSet presAssocID="{0BAEC402-4142-4B5A-82F3-799C229A9ADB}" presName="hierRoot2" presStyleCnt="0">
        <dgm:presLayoutVars>
          <dgm:hierBranch val="init"/>
        </dgm:presLayoutVars>
      </dgm:prSet>
      <dgm:spPr/>
    </dgm:pt>
    <dgm:pt modelId="{18AB8627-F720-4BC5-AE98-9D9A44B82A9B}" type="pres">
      <dgm:prSet presAssocID="{0BAEC402-4142-4B5A-82F3-799C229A9ADB}" presName="rootComposite" presStyleCnt="0"/>
      <dgm:spPr/>
    </dgm:pt>
    <dgm:pt modelId="{49C43594-B45D-4315-B79C-0EAB1EE28384}" type="pres">
      <dgm:prSet presAssocID="{0BAEC402-4142-4B5A-82F3-799C229A9ADB}" presName="rootText" presStyleLbl="node3" presStyleIdx="5" presStyleCnt="10" custScaleX="140824">
        <dgm:presLayoutVars>
          <dgm:chPref val="3"/>
        </dgm:presLayoutVars>
      </dgm:prSet>
      <dgm:spPr/>
    </dgm:pt>
    <dgm:pt modelId="{893D15BB-5ADD-43D4-B878-815111C26CEB}" type="pres">
      <dgm:prSet presAssocID="{0BAEC402-4142-4B5A-82F3-799C229A9ADB}" presName="rootConnector" presStyleLbl="node3" presStyleIdx="5" presStyleCnt="10"/>
      <dgm:spPr/>
    </dgm:pt>
    <dgm:pt modelId="{C619AF50-DF89-43EB-B35C-AFABAF904559}" type="pres">
      <dgm:prSet presAssocID="{0BAEC402-4142-4B5A-82F3-799C229A9ADB}" presName="hierChild4" presStyleCnt="0"/>
      <dgm:spPr/>
    </dgm:pt>
    <dgm:pt modelId="{98B99233-3DF3-49A9-89BC-9A8047DF14D3}" type="pres">
      <dgm:prSet presAssocID="{0BAEC402-4142-4B5A-82F3-799C229A9ADB}" presName="hierChild5" presStyleCnt="0"/>
      <dgm:spPr/>
    </dgm:pt>
    <dgm:pt modelId="{3D5598B4-CE99-4E19-B349-1FE98DAFFCB8}" type="pres">
      <dgm:prSet presAssocID="{574E7344-7CDC-4748-A0C0-7BD6DFED767B}" presName="hierChild5" presStyleCnt="0"/>
      <dgm:spPr/>
    </dgm:pt>
    <dgm:pt modelId="{0F1AF918-EEC1-47BB-BC26-94DCF0D9178B}" type="pres">
      <dgm:prSet presAssocID="{284E7892-7DA2-4055-AA7A-BAC685F623C3}" presName="Name37" presStyleLbl="parChTrans1D2" presStyleIdx="2" presStyleCnt="3"/>
      <dgm:spPr/>
    </dgm:pt>
    <dgm:pt modelId="{641CB79E-0C5E-4C58-83E9-99F69E38E600}" type="pres">
      <dgm:prSet presAssocID="{287678AB-329D-46B9-A2E4-8EBB8CE4A490}" presName="hierRoot2" presStyleCnt="0">
        <dgm:presLayoutVars>
          <dgm:hierBranch val="init"/>
        </dgm:presLayoutVars>
      </dgm:prSet>
      <dgm:spPr/>
    </dgm:pt>
    <dgm:pt modelId="{E79E67D1-59AA-456F-89AA-6474DA48D0BB}" type="pres">
      <dgm:prSet presAssocID="{287678AB-329D-46B9-A2E4-8EBB8CE4A490}" presName="rootComposite" presStyleCnt="0"/>
      <dgm:spPr/>
    </dgm:pt>
    <dgm:pt modelId="{5B1A9DBE-DD4B-4BAB-960D-24527EF2EFC1}" type="pres">
      <dgm:prSet presAssocID="{287678AB-329D-46B9-A2E4-8EBB8CE4A490}" presName="rootText" presStyleLbl="node2" presStyleIdx="2" presStyleCnt="3" custScaleX="165751" custLinFactNeighborX="28935" custLinFactNeighborY="-1607">
        <dgm:presLayoutVars>
          <dgm:chPref val="3"/>
        </dgm:presLayoutVars>
      </dgm:prSet>
      <dgm:spPr/>
    </dgm:pt>
    <dgm:pt modelId="{82F6D40C-8415-47FC-8E68-1888672B9F87}" type="pres">
      <dgm:prSet presAssocID="{287678AB-329D-46B9-A2E4-8EBB8CE4A490}" presName="rootConnector" presStyleLbl="node2" presStyleIdx="2" presStyleCnt="3"/>
      <dgm:spPr/>
    </dgm:pt>
    <dgm:pt modelId="{4A04411F-F1E9-4A97-8048-B0836CA01835}" type="pres">
      <dgm:prSet presAssocID="{287678AB-329D-46B9-A2E4-8EBB8CE4A490}" presName="hierChild4" presStyleCnt="0"/>
      <dgm:spPr/>
    </dgm:pt>
    <dgm:pt modelId="{9F572764-D90F-49A3-91EC-2D2253A0637F}" type="pres">
      <dgm:prSet presAssocID="{0B1852D0-C49A-4EC3-8B81-C6F959D1E54D}" presName="Name37" presStyleLbl="parChTrans1D3" presStyleIdx="6" presStyleCnt="10"/>
      <dgm:spPr/>
    </dgm:pt>
    <dgm:pt modelId="{576DFC92-FF97-408C-B840-D3EFE19E547A}" type="pres">
      <dgm:prSet presAssocID="{B0592D9E-A560-4D32-AAE3-F37AE3100A4B}" presName="hierRoot2" presStyleCnt="0">
        <dgm:presLayoutVars>
          <dgm:hierBranch val="init"/>
        </dgm:presLayoutVars>
      </dgm:prSet>
      <dgm:spPr/>
    </dgm:pt>
    <dgm:pt modelId="{70461B60-85DC-4C54-AEF1-A3D2DA2A1F75}" type="pres">
      <dgm:prSet presAssocID="{B0592D9E-A560-4D32-AAE3-F37AE3100A4B}" presName="rootComposite" presStyleCnt="0"/>
      <dgm:spPr/>
    </dgm:pt>
    <dgm:pt modelId="{1BB26EB3-6A70-4D2D-B089-EA498BC5AF23}" type="pres">
      <dgm:prSet presAssocID="{B0592D9E-A560-4D32-AAE3-F37AE3100A4B}" presName="rootText" presStyleLbl="node3" presStyleIdx="6" presStyleCnt="10" custScaleX="80535" custLinFactNeighborX="29739" custLinFactNeighborY="-9645">
        <dgm:presLayoutVars>
          <dgm:chPref val="3"/>
        </dgm:presLayoutVars>
      </dgm:prSet>
      <dgm:spPr/>
    </dgm:pt>
    <dgm:pt modelId="{254D1E16-C280-41D7-8AE3-C749F59051E5}" type="pres">
      <dgm:prSet presAssocID="{B0592D9E-A560-4D32-AAE3-F37AE3100A4B}" presName="rootConnector" presStyleLbl="node3" presStyleIdx="6" presStyleCnt="10"/>
      <dgm:spPr/>
    </dgm:pt>
    <dgm:pt modelId="{EF03E47D-B4E4-4F7A-81CB-D20EA1F78347}" type="pres">
      <dgm:prSet presAssocID="{B0592D9E-A560-4D32-AAE3-F37AE3100A4B}" presName="hierChild4" presStyleCnt="0"/>
      <dgm:spPr/>
    </dgm:pt>
    <dgm:pt modelId="{7B013D95-149E-4DF0-8987-69D456BEEE5B}" type="pres">
      <dgm:prSet presAssocID="{B0592D9E-A560-4D32-AAE3-F37AE3100A4B}" presName="hierChild5" presStyleCnt="0"/>
      <dgm:spPr/>
    </dgm:pt>
    <dgm:pt modelId="{40D86FE8-435E-4FAE-B455-E4A7898BB74B}" type="pres">
      <dgm:prSet presAssocID="{8E544018-6FA7-48DC-81BC-A62AED07888E}" presName="Name37" presStyleLbl="parChTrans1D3" presStyleIdx="7" presStyleCnt="10"/>
      <dgm:spPr/>
    </dgm:pt>
    <dgm:pt modelId="{FBF769B0-13AB-462D-AF57-DD99E37C91AB}" type="pres">
      <dgm:prSet presAssocID="{743813DE-F39C-4BFB-B7C0-46A9A590F71A}" presName="hierRoot2" presStyleCnt="0">
        <dgm:presLayoutVars>
          <dgm:hierBranch val="init"/>
        </dgm:presLayoutVars>
      </dgm:prSet>
      <dgm:spPr/>
    </dgm:pt>
    <dgm:pt modelId="{624A37ED-D210-47C8-808B-CAE3574F3CD3}" type="pres">
      <dgm:prSet presAssocID="{743813DE-F39C-4BFB-B7C0-46A9A590F71A}" presName="rootComposite" presStyleCnt="0"/>
      <dgm:spPr/>
    </dgm:pt>
    <dgm:pt modelId="{8DB178B5-9E96-4894-A963-401A58516F5C}" type="pres">
      <dgm:prSet presAssocID="{743813DE-F39C-4BFB-B7C0-46A9A590F71A}" presName="rootText" presStyleLbl="node3" presStyleIdx="7" presStyleCnt="10" custLinFactNeighborX="32091" custLinFactNeighborY="-11252">
        <dgm:presLayoutVars>
          <dgm:chPref val="3"/>
        </dgm:presLayoutVars>
      </dgm:prSet>
      <dgm:spPr/>
    </dgm:pt>
    <dgm:pt modelId="{65C20ED6-21C7-48AB-B512-D7BE56D74A11}" type="pres">
      <dgm:prSet presAssocID="{743813DE-F39C-4BFB-B7C0-46A9A590F71A}" presName="rootConnector" presStyleLbl="node3" presStyleIdx="7" presStyleCnt="10"/>
      <dgm:spPr/>
    </dgm:pt>
    <dgm:pt modelId="{1E2702B7-F0B3-4E45-A60C-79C9E0513879}" type="pres">
      <dgm:prSet presAssocID="{743813DE-F39C-4BFB-B7C0-46A9A590F71A}" presName="hierChild4" presStyleCnt="0"/>
      <dgm:spPr/>
    </dgm:pt>
    <dgm:pt modelId="{8E2B2E48-F249-47FF-9B7B-8B1C9C572CFE}" type="pres">
      <dgm:prSet presAssocID="{743813DE-F39C-4BFB-B7C0-46A9A590F71A}" presName="hierChild5" presStyleCnt="0"/>
      <dgm:spPr/>
    </dgm:pt>
    <dgm:pt modelId="{B3CA6F71-84EE-4870-800C-4AC994C74A83}" type="pres">
      <dgm:prSet presAssocID="{45CAF0FF-2CA4-4849-9BA1-DF75C581DE2C}" presName="Name37" presStyleLbl="parChTrans1D3" presStyleIdx="8" presStyleCnt="10"/>
      <dgm:spPr/>
    </dgm:pt>
    <dgm:pt modelId="{F09118F7-B5B7-45C4-BC20-EFE07702196A}" type="pres">
      <dgm:prSet presAssocID="{4F64AF22-F093-451F-84D8-4C46066F4569}" presName="hierRoot2" presStyleCnt="0">
        <dgm:presLayoutVars>
          <dgm:hierBranch val="init"/>
        </dgm:presLayoutVars>
      </dgm:prSet>
      <dgm:spPr/>
    </dgm:pt>
    <dgm:pt modelId="{0E9CE9CD-FEBD-4368-ACDC-BD9682EB59AE}" type="pres">
      <dgm:prSet presAssocID="{4F64AF22-F093-451F-84D8-4C46066F4569}" presName="rootComposite" presStyleCnt="0"/>
      <dgm:spPr/>
    </dgm:pt>
    <dgm:pt modelId="{E9ACBCFC-86DB-44A3-A40C-9DA248D9FD8D}" type="pres">
      <dgm:prSet presAssocID="{4F64AF22-F093-451F-84D8-4C46066F4569}" presName="rootText" presStyleLbl="node3" presStyleIdx="8" presStyleCnt="10" custScaleX="148625" custLinFactNeighborX="31033" custLinFactNeighborY="-8798">
        <dgm:presLayoutVars>
          <dgm:chPref val="3"/>
        </dgm:presLayoutVars>
      </dgm:prSet>
      <dgm:spPr/>
    </dgm:pt>
    <dgm:pt modelId="{892C9DAA-D2B1-4793-9723-6A068B24D8F2}" type="pres">
      <dgm:prSet presAssocID="{4F64AF22-F093-451F-84D8-4C46066F4569}" presName="rootConnector" presStyleLbl="node3" presStyleIdx="8" presStyleCnt="10"/>
      <dgm:spPr/>
    </dgm:pt>
    <dgm:pt modelId="{5BC964E5-4C34-4C7E-BDBD-5463F4FFA34E}" type="pres">
      <dgm:prSet presAssocID="{4F64AF22-F093-451F-84D8-4C46066F4569}" presName="hierChild4" presStyleCnt="0"/>
      <dgm:spPr/>
    </dgm:pt>
    <dgm:pt modelId="{87939BBF-FB8B-4A32-AB77-1C25AD5C4EDE}" type="pres">
      <dgm:prSet presAssocID="{4F64AF22-F093-451F-84D8-4C46066F4569}" presName="hierChild5" presStyleCnt="0"/>
      <dgm:spPr/>
    </dgm:pt>
    <dgm:pt modelId="{68C18409-822F-4205-A6FC-2DC83E08B0CA}" type="pres">
      <dgm:prSet presAssocID="{DB2C6891-A009-46BE-A3B7-CD2F30613276}" presName="Name37" presStyleLbl="parChTrans1D3" presStyleIdx="9" presStyleCnt="10"/>
      <dgm:spPr/>
    </dgm:pt>
    <dgm:pt modelId="{FAB3BF25-75FA-4485-A805-CD2009A90A8F}" type="pres">
      <dgm:prSet presAssocID="{A61BD0B6-6996-43AF-9EAF-3D034CCBCBCD}" presName="hierRoot2" presStyleCnt="0">
        <dgm:presLayoutVars>
          <dgm:hierBranch val="init"/>
        </dgm:presLayoutVars>
      </dgm:prSet>
      <dgm:spPr/>
    </dgm:pt>
    <dgm:pt modelId="{00B9FE5D-D2C4-4A8B-9798-39CC3A8275E9}" type="pres">
      <dgm:prSet presAssocID="{A61BD0B6-6996-43AF-9EAF-3D034CCBCBCD}" presName="rootComposite" presStyleCnt="0"/>
      <dgm:spPr/>
    </dgm:pt>
    <dgm:pt modelId="{F84F4E5C-5E9C-4D5F-93F4-FEF64AB4CEFF}" type="pres">
      <dgm:prSet presAssocID="{A61BD0B6-6996-43AF-9EAF-3D034CCBCBCD}" presName="rootText" presStyleLbl="node3" presStyleIdx="9" presStyleCnt="10" custLinFactNeighborX="33782" custLinFactNeighborY="-25720">
        <dgm:presLayoutVars>
          <dgm:chPref val="3"/>
        </dgm:presLayoutVars>
      </dgm:prSet>
      <dgm:spPr/>
    </dgm:pt>
    <dgm:pt modelId="{6A22A409-A3A2-4A78-BB29-7F23C5DADD84}" type="pres">
      <dgm:prSet presAssocID="{A61BD0B6-6996-43AF-9EAF-3D034CCBCBCD}" presName="rootConnector" presStyleLbl="node3" presStyleIdx="9" presStyleCnt="10"/>
      <dgm:spPr/>
    </dgm:pt>
    <dgm:pt modelId="{E287D3E3-5634-40BC-9359-6214F6A96662}" type="pres">
      <dgm:prSet presAssocID="{A61BD0B6-6996-43AF-9EAF-3D034CCBCBCD}" presName="hierChild4" presStyleCnt="0"/>
      <dgm:spPr/>
    </dgm:pt>
    <dgm:pt modelId="{3C8AE7F1-96BB-4D94-ADF9-86C89DEF69D2}" type="pres">
      <dgm:prSet presAssocID="{A61BD0B6-6996-43AF-9EAF-3D034CCBCBCD}" presName="hierChild5" presStyleCnt="0"/>
      <dgm:spPr/>
    </dgm:pt>
    <dgm:pt modelId="{2CB655D9-242C-4208-B6CF-175F69B6EF5C}" type="pres">
      <dgm:prSet presAssocID="{287678AB-329D-46B9-A2E4-8EBB8CE4A490}" presName="hierChild5" presStyleCnt="0"/>
      <dgm:spPr/>
    </dgm:pt>
    <dgm:pt modelId="{3FAC35F1-D9CF-4BF9-9767-BB7EE82E6363}" type="pres">
      <dgm:prSet presAssocID="{B26D7620-F88E-4731-A41F-E1EAF13CC406}" presName="hierChild3" presStyleCnt="0"/>
      <dgm:spPr/>
    </dgm:pt>
  </dgm:ptLst>
  <dgm:cxnLst>
    <dgm:cxn modelId="{493FCB05-EAA0-44A7-8EC9-E174896EAE58}" srcId="{B26D7620-F88E-4731-A41F-E1EAF13CC406}" destId="{287678AB-329D-46B9-A2E4-8EBB8CE4A490}" srcOrd="2" destOrd="0" parTransId="{284E7892-7DA2-4055-AA7A-BAC685F623C3}" sibTransId="{C474EF4B-E04C-4A4D-A850-B9CFE2E3BDB3}"/>
    <dgm:cxn modelId="{2780AE06-79D6-9248-8813-8F588F2FE168}" type="presOf" srcId="{1F04EDEB-F08D-409C-8DD0-C9D2BDC1EC68}" destId="{3323304E-5A18-49D7-ABA5-66EEE3FB08F0}" srcOrd="0" destOrd="0" presId="urn:microsoft.com/office/officeart/2005/8/layout/orgChart1"/>
    <dgm:cxn modelId="{544D1607-0F34-4A4F-B580-90A0CE909E61}" type="presOf" srcId="{658CAE9B-2E8D-4CBD-A405-1DF32447D413}" destId="{D14584A4-BF61-4CBD-AD79-567AECF3D7E5}" srcOrd="0" destOrd="0" presId="urn:microsoft.com/office/officeart/2005/8/layout/orgChart1"/>
    <dgm:cxn modelId="{0473580D-3A8D-7546-9539-0FA44CAE9532}" type="presOf" srcId="{743813DE-F39C-4BFB-B7C0-46A9A590F71A}" destId="{65C20ED6-21C7-48AB-B512-D7BE56D74A11}" srcOrd="1" destOrd="0" presId="urn:microsoft.com/office/officeart/2005/8/layout/orgChart1"/>
    <dgm:cxn modelId="{041B0210-58D4-7742-B17E-6EE888D775EA}" type="presOf" srcId="{B8B80340-4663-479E-8F25-37716BEEC74B}" destId="{DE4E1323-4F34-472A-BE09-7CBEFD3980C5}" srcOrd="1" destOrd="0" presId="urn:microsoft.com/office/officeart/2005/8/layout/orgChart1"/>
    <dgm:cxn modelId="{48F82D1E-5B2F-614A-91F0-EB7A10BA2D49}" type="presOf" srcId="{8E544018-6FA7-48DC-81BC-A62AED07888E}" destId="{40D86FE8-435E-4FAE-B455-E4A7898BB74B}" srcOrd="0" destOrd="0" presId="urn:microsoft.com/office/officeart/2005/8/layout/orgChart1"/>
    <dgm:cxn modelId="{138D511E-1123-497B-AD1C-068A3B82BCAB}" srcId="{B26D7620-F88E-4731-A41F-E1EAF13CC406}" destId="{574E7344-7CDC-4748-A0C0-7BD6DFED767B}" srcOrd="1" destOrd="0" parTransId="{1F04EDEB-F08D-409C-8DD0-C9D2BDC1EC68}" sibTransId="{E2D10FC2-8332-4166-82F1-1E00C9E8133B}"/>
    <dgm:cxn modelId="{455CD01F-826A-864E-9E6C-D3B55C08124C}" type="presOf" srcId="{287678AB-329D-46B9-A2E4-8EBB8CE4A490}" destId="{82F6D40C-8415-47FC-8E68-1888672B9F87}" srcOrd="1" destOrd="0" presId="urn:microsoft.com/office/officeart/2005/8/layout/orgChart1"/>
    <dgm:cxn modelId="{D4166925-4A63-4805-8AAF-E702738F788F}" srcId="{574E7344-7CDC-4748-A0C0-7BD6DFED767B}" destId="{0BAEC402-4142-4B5A-82F3-799C229A9ADB}" srcOrd="2" destOrd="0" parTransId="{9ACB7A8D-0BF5-4746-B6F1-5BA94EE725EB}" sibTransId="{0E4D9A23-710C-425C-BD34-091F22C9C701}"/>
    <dgm:cxn modelId="{EE367C28-A3A6-CE41-9065-4C1AE1A2D2C8}" type="presOf" srcId="{574E7344-7CDC-4748-A0C0-7BD6DFED767B}" destId="{E5CB6B5B-D1A0-47B9-ACE1-0C194E2F356C}" srcOrd="0" destOrd="0" presId="urn:microsoft.com/office/officeart/2005/8/layout/orgChart1"/>
    <dgm:cxn modelId="{0DD7CF2E-21C7-564B-A88F-C112B780A92D}" type="presOf" srcId="{39C50E66-B8F8-4B24-B75A-90A84DD2FA69}" destId="{6231BFC3-188D-401A-BE31-DB34D82686FC}" srcOrd="0" destOrd="0" presId="urn:microsoft.com/office/officeart/2005/8/layout/orgChart1"/>
    <dgm:cxn modelId="{BB24473A-3E9E-4C44-BB0D-2712D578EDDB}" type="presOf" srcId="{E471DD0C-6767-483D-B877-3FA1077047B5}" destId="{7E3D4DC8-2EC2-4727-9CAA-FCBD3EDE7FEA}" srcOrd="0" destOrd="0" presId="urn:microsoft.com/office/officeart/2005/8/layout/orgChart1"/>
    <dgm:cxn modelId="{4322213C-8BA8-0E48-A9DB-BD83143D5FCF}" type="presOf" srcId="{287678AB-329D-46B9-A2E4-8EBB8CE4A490}" destId="{5B1A9DBE-DD4B-4BAB-960D-24527EF2EFC1}" srcOrd="0" destOrd="0" presId="urn:microsoft.com/office/officeart/2005/8/layout/orgChart1"/>
    <dgm:cxn modelId="{FD134344-AB5D-A548-AF27-360F09F7057B}" type="presOf" srcId="{4F64AF22-F093-451F-84D8-4C46066F4569}" destId="{E9ACBCFC-86DB-44A3-A40C-9DA248D9FD8D}" srcOrd="0" destOrd="0" presId="urn:microsoft.com/office/officeart/2005/8/layout/orgChart1"/>
    <dgm:cxn modelId="{6345B850-AFE3-B649-B1F3-20F055FA92D5}" type="presOf" srcId="{314CEDC5-91C3-41C8-9685-E84F06AAAB5A}" destId="{16125CBF-785F-4C27-8F5C-DE6C7A2A368A}" srcOrd="0" destOrd="0" presId="urn:microsoft.com/office/officeart/2005/8/layout/orgChart1"/>
    <dgm:cxn modelId="{522B5651-6D26-4485-BFCE-E507F54DD97C}" srcId="{B8B80340-4663-479E-8F25-37716BEEC74B}" destId="{658CAE9B-2E8D-4CBD-A405-1DF32447D413}" srcOrd="2" destOrd="0" parTransId="{DFE12149-3BB7-4564-B300-6E4B2D2C992F}" sibTransId="{AE87E262-0542-49A5-B852-D944BB551328}"/>
    <dgm:cxn modelId="{5CE5D156-6354-4D5B-AB2F-E49E7C4EDE86}" srcId="{574E7344-7CDC-4748-A0C0-7BD6DFED767B}" destId="{25B4D6FB-2ED3-4251-9D7D-AB7079F1E041}" srcOrd="0" destOrd="0" parTransId="{CC85777A-8B89-40D3-991A-12AF317A852E}" sibTransId="{24F7C866-43DF-4895-9D19-2E24F96EDA3C}"/>
    <dgm:cxn modelId="{F66F6B5B-F7F0-45C0-B864-AF47AD15B95A}" srcId="{287678AB-329D-46B9-A2E4-8EBB8CE4A490}" destId="{4F64AF22-F093-451F-84D8-4C46066F4569}" srcOrd="2" destOrd="0" parTransId="{45CAF0FF-2CA4-4849-9BA1-DF75C581DE2C}" sibTransId="{4586F093-86E0-4604-821E-EE020B1D4203}"/>
    <dgm:cxn modelId="{87018D5C-320A-AA4C-BE85-E2DEA28F2DDA}" type="presOf" srcId="{B0592D9E-A560-4D32-AAE3-F37AE3100A4B}" destId="{254D1E16-C280-41D7-8AE3-C749F59051E5}" srcOrd="1" destOrd="0" presId="urn:microsoft.com/office/officeart/2005/8/layout/orgChart1"/>
    <dgm:cxn modelId="{1E47CC66-5AD3-714C-917A-9EDD6D12B7A8}" type="presOf" srcId="{25B4D6FB-2ED3-4251-9D7D-AB7079F1E041}" destId="{F3BA181D-0257-4C7A-B9D0-6170EBF01B02}" srcOrd="0" destOrd="0" presId="urn:microsoft.com/office/officeart/2005/8/layout/orgChart1"/>
    <dgm:cxn modelId="{2D2F1468-1FF0-0146-828B-0749981A84A5}" type="presOf" srcId="{25B4D6FB-2ED3-4251-9D7D-AB7079F1E041}" destId="{B1AB3867-C6D7-42C4-95A1-9F9273CF373B}" srcOrd="1" destOrd="0" presId="urn:microsoft.com/office/officeart/2005/8/layout/orgChart1"/>
    <dgm:cxn modelId="{B47A316C-7130-E840-B941-86D6102DE22C}" type="presOf" srcId="{574E7344-7CDC-4748-A0C0-7BD6DFED767B}" destId="{247D4487-1DAC-4CF8-95A6-9876731F2F61}" srcOrd="1" destOrd="0" presId="urn:microsoft.com/office/officeart/2005/8/layout/orgChart1"/>
    <dgm:cxn modelId="{14D61271-8A49-8B47-B4D7-BF1D4909ACD6}" type="presOf" srcId="{4F64AF22-F093-451F-84D8-4C46066F4569}" destId="{892C9DAA-D2B1-4793-9723-6A068B24D8F2}" srcOrd="1" destOrd="0" presId="urn:microsoft.com/office/officeart/2005/8/layout/orgChart1"/>
    <dgm:cxn modelId="{5B902A72-F956-4D45-801E-8EB182EB2E63}" type="presOf" srcId="{A61BD0B6-6996-43AF-9EAF-3D034CCBCBCD}" destId="{F84F4E5C-5E9C-4D5F-93F4-FEF64AB4CEFF}" srcOrd="0" destOrd="0" presId="urn:microsoft.com/office/officeart/2005/8/layout/orgChart1"/>
    <dgm:cxn modelId="{6C863676-D7FF-C34F-8EF8-8B2ABC6AC031}" type="presOf" srcId="{20AB2698-523A-40D8-828B-9DE8D7023FD6}" destId="{3D450515-D7F2-4844-BA12-19668073A48A}" srcOrd="0" destOrd="0" presId="urn:microsoft.com/office/officeart/2005/8/layout/orgChart1"/>
    <dgm:cxn modelId="{22285A7B-70C4-4A46-8509-5DF71C0368EF}" type="presOf" srcId="{7178637D-8B85-4075-AD9E-68A3355451CC}" destId="{28E24C5B-2080-4043-8D70-5A7A348DA2EC}" srcOrd="1" destOrd="0" presId="urn:microsoft.com/office/officeart/2005/8/layout/orgChart1"/>
    <dgm:cxn modelId="{9F8F057D-06BA-4108-ACCF-F07382261B96}" srcId="{574E7344-7CDC-4748-A0C0-7BD6DFED767B}" destId="{9FBC23F7-C2F1-4879-8F2E-679348B33687}" srcOrd="1" destOrd="0" parTransId="{CD51BEA6-F6CA-4030-9B51-A5A6F72363C0}" sibTransId="{0F6778E6-986C-4E88-863C-FBFE936F42E5}"/>
    <dgm:cxn modelId="{5D66107E-F237-8246-BDDF-4109B1AB1DEB}" type="presOf" srcId="{0BAEC402-4142-4B5A-82F3-799C229A9ADB}" destId="{893D15BB-5ADD-43D4-B878-815111C26CEB}" srcOrd="1" destOrd="0" presId="urn:microsoft.com/office/officeart/2005/8/layout/orgChart1"/>
    <dgm:cxn modelId="{397C0B84-38DD-4848-94B5-BA8CEF7600DF}" type="presOf" srcId="{A61BD0B6-6996-43AF-9EAF-3D034CCBCBCD}" destId="{6A22A409-A3A2-4A78-BB29-7F23C5DADD84}" srcOrd="1" destOrd="0" presId="urn:microsoft.com/office/officeart/2005/8/layout/orgChart1"/>
    <dgm:cxn modelId="{3C678790-59B1-994F-A4A8-40084C6CDE69}" type="presOf" srcId="{DFE12149-3BB7-4564-B300-6E4B2D2C992F}" destId="{F21CC806-7A17-41A5-96F2-46DD975F0B91}" srcOrd="0" destOrd="0" presId="urn:microsoft.com/office/officeart/2005/8/layout/orgChart1"/>
    <dgm:cxn modelId="{08DA4093-F19D-CD40-ACE9-CEF2171C262D}" type="presOf" srcId="{CC85777A-8B89-40D3-991A-12AF317A852E}" destId="{16BD25AD-379B-4E8D-8FC4-16F5D8D66D1B}" srcOrd="0" destOrd="0" presId="urn:microsoft.com/office/officeart/2005/8/layout/orgChart1"/>
    <dgm:cxn modelId="{E7F3BB94-3846-4D09-97D4-214AAFAAF66B}" srcId="{B8B80340-4663-479E-8F25-37716BEEC74B}" destId="{7178637D-8B85-4075-AD9E-68A3355451CC}" srcOrd="1" destOrd="0" parTransId="{314CEDC5-91C3-41C8-9685-E84F06AAAB5A}" sibTransId="{EBB424E5-C7EE-412F-BD3D-E2B3310EDA67}"/>
    <dgm:cxn modelId="{035F2398-582E-A545-A4A2-465479B2D070}" type="presOf" srcId="{658CAE9B-2E8D-4CBD-A405-1DF32447D413}" destId="{D9186ABA-E56C-4B73-B320-C1EBC5A9160F}" srcOrd="1" destOrd="0" presId="urn:microsoft.com/office/officeart/2005/8/layout/orgChart1"/>
    <dgm:cxn modelId="{946B9D9B-F70F-F64F-9BAD-5643CBCF81F1}" type="presOf" srcId="{E471DD0C-6767-483D-B877-3FA1077047B5}" destId="{7A529D9C-120B-4F17-BDD0-0CC4024028DD}" srcOrd="1" destOrd="0" presId="urn:microsoft.com/office/officeart/2005/8/layout/orgChart1"/>
    <dgm:cxn modelId="{DF1A7B9E-8245-0E4B-9B2A-F8CD48F78BFD}" type="presOf" srcId="{0B1852D0-C49A-4EC3-8B81-C6F959D1E54D}" destId="{9F572764-D90F-49A3-91EC-2D2253A0637F}" srcOrd="0" destOrd="0" presId="urn:microsoft.com/office/officeart/2005/8/layout/orgChart1"/>
    <dgm:cxn modelId="{4B9B05A6-B458-F14A-A0E0-FE6CABAB5B7C}" type="presOf" srcId="{7178637D-8B85-4075-AD9E-68A3355451CC}" destId="{97664602-7196-4EEA-B6C2-1E4CB3A5BAF2}" srcOrd="0" destOrd="0" presId="urn:microsoft.com/office/officeart/2005/8/layout/orgChart1"/>
    <dgm:cxn modelId="{0BD1D1A8-F1D3-ED4A-AE65-5C9575719507}" type="presOf" srcId="{0BAEC402-4142-4B5A-82F3-799C229A9ADB}" destId="{49C43594-B45D-4315-B79C-0EAB1EE28384}" srcOrd="0" destOrd="0" presId="urn:microsoft.com/office/officeart/2005/8/layout/orgChart1"/>
    <dgm:cxn modelId="{074AD9A8-4139-8B4D-AD9E-EA2DE7D5A698}" type="presOf" srcId="{743813DE-F39C-4BFB-B7C0-46A9A590F71A}" destId="{8DB178B5-9E96-4894-A963-401A58516F5C}" srcOrd="0" destOrd="0" presId="urn:microsoft.com/office/officeart/2005/8/layout/orgChart1"/>
    <dgm:cxn modelId="{119A0AAD-333B-6944-8C34-90C82FB19FBF}" type="presOf" srcId="{DB2C6891-A009-46BE-A3B7-CD2F30613276}" destId="{68C18409-822F-4205-A6FC-2DC83E08B0CA}" srcOrd="0" destOrd="0" presId="urn:microsoft.com/office/officeart/2005/8/layout/orgChart1"/>
    <dgm:cxn modelId="{492DC0B0-903B-6B4E-9916-5CE712758A35}" type="presOf" srcId="{284E7892-7DA2-4055-AA7A-BAC685F623C3}" destId="{0F1AF918-EEC1-47BB-BC26-94DCF0D9178B}" srcOrd="0" destOrd="0" presId="urn:microsoft.com/office/officeart/2005/8/layout/orgChart1"/>
    <dgm:cxn modelId="{FA29EBB2-FCA7-4AD6-8C2D-E5B07D4FF920}" srcId="{287678AB-329D-46B9-A2E4-8EBB8CE4A490}" destId="{A61BD0B6-6996-43AF-9EAF-3D034CCBCBCD}" srcOrd="3" destOrd="0" parTransId="{DB2C6891-A009-46BE-A3B7-CD2F30613276}" sibTransId="{C353D963-B78A-41CE-93B4-35AEDAB463B6}"/>
    <dgm:cxn modelId="{6FA60AB7-61C9-4FAA-BDC3-884727C2B0E9}" type="presOf" srcId="{23051D7A-065E-48BE-8E42-2BD661869309}" destId="{224398A6-4C2B-47F6-8C0C-CABB8E872A08}" srcOrd="0" destOrd="0" presId="urn:microsoft.com/office/officeart/2005/8/layout/orgChart1"/>
    <dgm:cxn modelId="{9E6985BA-60ED-0F4F-B0CE-4D84E73418D0}" type="presOf" srcId="{45CAF0FF-2CA4-4849-9BA1-DF75C581DE2C}" destId="{B3CA6F71-84EE-4870-800C-4AC994C74A83}" srcOrd="0" destOrd="0" presId="urn:microsoft.com/office/officeart/2005/8/layout/orgChart1"/>
    <dgm:cxn modelId="{8823E5BC-C7F4-4746-881F-295133DB2E67}" type="presOf" srcId="{9ACB7A8D-0BF5-4746-B6F1-5BA94EE725EB}" destId="{3269D115-6DEB-4A1A-8E66-A38D22A69BDC}" srcOrd="0" destOrd="0" presId="urn:microsoft.com/office/officeart/2005/8/layout/orgChart1"/>
    <dgm:cxn modelId="{2B45E5C4-9287-9745-9F2D-C7D27A76D258}" type="presOf" srcId="{9FBC23F7-C2F1-4879-8F2E-679348B33687}" destId="{BE2BF002-4DA4-400A-8E0D-28E253B42617}" srcOrd="0" destOrd="0" presId="urn:microsoft.com/office/officeart/2005/8/layout/orgChart1"/>
    <dgm:cxn modelId="{0E7EC9CD-5401-FD4B-84B6-65F9AA1D9C08}" type="presOf" srcId="{B0592D9E-A560-4D32-AAE3-F37AE3100A4B}" destId="{1BB26EB3-6A70-4D2D-B089-EA498BC5AF23}" srcOrd="0" destOrd="0" presId="urn:microsoft.com/office/officeart/2005/8/layout/orgChart1"/>
    <dgm:cxn modelId="{86EAA0D9-B475-4AC2-87CB-5EE33124670D}" srcId="{23051D7A-065E-48BE-8E42-2BD661869309}" destId="{B26D7620-F88E-4731-A41F-E1EAF13CC406}" srcOrd="0" destOrd="0" parTransId="{7F1D966C-9684-4168-B6EF-C8E66EB80790}" sibTransId="{52308B19-4FD0-482D-941C-ADAF3688257D}"/>
    <dgm:cxn modelId="{538592DC-8BF9-4742-B99A-1C316D21F40D}" srcId="{287678AB-329D-46B9-A2E4-8EBB8CE4A490}" destId="{B0592D9E-A560-4D32-AAE3-F37AE3100A4B}" srcOrd="0" destOrd="0" parTransId="{0B1852D0-C49A-4EC3-8B81-C6F959D1E54D}" sibTransId="{2E95E62E-F081-437D-A30D-6B5009613DC7}"/>
    <dgm:cxn modelId="{C11BC1DD-50EB-4F0F-83A9-8DE352788D28}" srcId="{B8B80340-4663-479E-8F25-37716BEEC74B}" destId="{E471DD0C-6767-483D-B877-3FA1077047B5}" srcOrd="0" destOrd="0" parTransId="{20AB2698-523A-40D8-828B-9DE8D7023FD6}" sibTransId="{33E7AE43-9E19-400C-A951-C199D1ACF7E7}"/>
    <dgm:cxn modelId="{EB2048DF-24DD-4511-9BD2-0E45029BBAF2}" srcId="{B26D7620-F88E-4731-A41F-E1EAF13CC406}" destId="{B8B80340-4663-479E-8F25-37716BEEC74B}" srcOrd="0" destOrd="0" parTransId="{39C50E66-B8F8-4B24-B75A-90A84DD2FA69}" sibTransId="{5BD4DE1D-2256-44EB-A062-B9D34CBA741D}"/>
    <dgm:cxn modelId="{6F60F8DF-2DAC-8649-9A04-A908F741F0F0}" type="presOf" srcId="{B8B80340-4663-479E-8F25-37716BEEC74B}" destId="{B71BDB33-F86C-40F3-9F96-962174557915}" srcOrd="0" destOrd="0" presId="urn:microsoft.com/office/officeart/2005/8/layout/orgChart1"/>
    <dgm:cxn modelId="{4311C9E8-0486-4540-A397-989D8604EB61}" type="presOf" srcId="{9FBC23F7-C2F1-4879-8F2E-679348B33687}" destId="{1CBFE220-EC64-4455-A1E9-FD5790B170DB}" srcOrd="1" destOrd="0" presId="urn:microsoft.com/office/officeart/2005/8/layout/orgChart1"/>
    <dgm:cxn modelId="{4C4508EF-C3AB-DE4F-9154-8735118568C2}" type="presOf" srcId="{B26D7620-F88E-4731-A41F-E1EAF13CC406}" destId="{2ED5E7ED-A639-44BD-A0A7-457C718B0FAD}" srcOrd="1" destOrd="0" presId="urn:microsoft.com/office/officeart/2005/8/layout/orgChart1"/>
    <dgm:cxn modelId="{E53343F0-BD10-5B48-8EAF-78A0D7554116}" type="presOf" srcId="{B26D7620-F88E-4731-A41F-E1EAF13CC406}" destId="{D96695FB-F3E2-4589-B51B-248BD3829854}" srcOrd="0" destOrd="0" presId="urn:microsoft.com/office/officeart/2005/8/layout/orgChart1"/>
    <dgm:cxn modelId="{9F8A78F4-E4F9-4069-BC0C-3108447BC588}" srcId="{287678AB-329D-46B9-A2E4-8EBB8CE4A490}" destId="{743813DE-F39C-4BFB-B7C0-46A9A590F71A}" srcOrd="1" destOrd="0" parTransId="{8E544018-6FA7-48DC-81BC-A62AED07888E}" sibTransId="{AC3A0C21-9EDD-4C70-8F63-AE40DE7FCFEF}"/>
    <dgm:cxn modelId="{89BCDEF4-920F-B249-B41C-E17E525AAEC0}" type="presOf" srcId="{CD51BEA6-F6CA-4030-9B51-A5A6F72363C0}" destId="{976A0175-A177-4688-9360-92E28E44308D}" srcOrd="0" destOrd="0" presId="urn:microsoft.com/office/officeart/2005/8/layout/orgChart1"/>
    <dgm:cxn modelId="{8E87BBE6-64DF-D94D-9E91-2AD84CEF5B45}" type="presParOf" srcId="{224398A6-4C2B-47F6-8C0C-CABB8E872A08}" destId="{63495320-BD9B-48A6-9CC2-DE1AAD1EDF08}" srcOrd="0" destOrd="0" presId="urn:microsoft.com/office/officeart/2005/8/layout/orgChart1"/>
    <dgm:cxn modelId="{8B469833-213D-2143-B7DD-9623428CA8F4}" type="presParOf" srcId="{63495320-BD9B-48A6-9CC2-DE1AAD1EDF08}" destId="{CCE47850-2462-485E-AD39-69DA4937A109}" srcOrd="0" destOrd="0" presId="urn:microsoft.com/office/officeart/2005/8/layout/orgChart1"/>
    <dgm:cxn modelId="{AD623727-EE43-2348-92D1-5BEF15CAF42D}" type="presParOf" srcId="{CCE47850-2462-485E-AD39-69DA4937A109}" destId="{D96695FB-F3E2-4589-B51B-248BD3829854}" srcOrd="0" destOrd="0" presId="urn:microsoft.com/office/officeart/2005/8/layout/orgChart1"/>
    <dgm:cxn modelId="{EA5FB248-11D8-D948-97B5-AC847025E338}" type="presParOf" srcId="{CCE47850-2462-485E-AD39-69DA4937A109}" destId="{2ED5E7ED-A639-44BD-A0A7-457C718B0FAD}" srcOrd="1" destOrd="0" presId="urn:microsoft.com/office/officeart/2005/8/layout/orgChart1"/>
    <dgm:cxn modelId="{323949AE-FC05-B44A-A592-96D30C8E9A8A}" type="presParOf" srcId="{63495320-BD9B-48A6-9CC2-DE1AAD1EDF08}" destId="{209CC395-168B-402E-8600-86BEBA5B9CC7}" srcOrd="1" destOrd="0" presId="urn:microsoft.com/office/officeart/2005/8/layout/orgChart1"/>
    <dgm:cxn modelId="{0B500326-E786-0F4E-8E1E-32AAA1E9E098}" type="presParOf" srcId="{209CC395-168B-402E-8600-86BEBA5B9CC7}" destId="{6231BFC3-188D-401A-BE31-DB34D82686FC}" srcOrd="0" destOrd="0" presId="urn:microsoft.com/office/officeart/2005/8/layout/orgChart1"/>
    <dgm:cxn modelId="{53D2025F-EFFF-9444-9F17-8BE235C49955}" type="presParOf" srcId="{209CC395-168B-402E-8600-86BEBA5B9CC7}" destId="{D7A8637B-C25B-4E83-B605-388EE1DCEDFE}" srcOrd="1" destOrd="0" presId="urn:microsoft.com/office/officeart/2005/8/layout/orgChart1"/>
    <dgm:cxn modelId="{9566E771-B7C4-7947-851B-F02DED45B0D5}" type="presParOf" srcId="{D7A8637B-C25B-4E83-B605-388EE1DCEDFE}" destId="{438EA8E8-1929-4E65-8991-94AD58AA1921}" srcOrd="0" destOrd="0" presId="urn:microsoft.com/office/officeart/2005/8/layout/orgChart1"/>
    <dgm:cxn modelId="{6845B636-F801-B44D-AD62-06BB972CFB28}" type="presParOf" srcId="{438EA8E8-1929-4E65-8991-94AD58AA1921}" destId="{B71BDB33-F86C-40F3-9F96-962174557915}" srcOrd="0" destOrd="0" presId="urn:microsoft.com/office/officeart/2005/8/layout/orgChart1"/>
    <dgm:cxn modelId="{73E320F5-5304-7C49-A7B8-9E0C598B873A}" type="presParOf" srcId="{438EA8E8-1929-4E65-8991-94AD58AA1921}" destId="{DE4E1323-4F34-472A-BE09-7CBEFD3980C5}" srcOrd="1" destOrd="0" presId="urn:microsoft.com/office/officeart/2005/8/layout/orgChart1"/>
    <dgm:cxn modelId="{8B6DDABA-D1F4-0C4D-90E4-2E97027A9863}" type="presParOf" srcId="{D7A8637B-C25B-4E83-B605-388EE1DCEDFE}" destId="{C0B23A77-8C32-4309-88E8-722015CB11C3}" srcOrd="1" destOrd="0" presId="urn:microsoft.com/office/officeart/2005/8/layout/orgChart1"/>
    <dgm:cxn modelId="{5A72DE93-77CB-6545-BDDC-ACEAC3C8E3CF}" type="presParOf" srcId="{C0B23A77-8C32-4309-88E8-722015CB11C3}" destId="{3D450515-D7F2-4844-BA12-19668073A48A}" srcOrd="0" destOrd="0" presId="urn:microsoft.com/office/officeart/2005/8/layout/orgChart1"/>
    <dgm:cxn modelId="{E8102D41-BA2F-4248-9975-DE275A6BFAFF}" type="presParOf" srcId="{C0B23A77-8C32-4309-88E8-722015CB11C3}" destId="{172177FF-ED6A-44F2-8831-2EE5D297729D}" srcOrd="1" destOrd="0" presId="urn:microsoft.com/office/officeart/2005/8/layout/orgChart1"/>
    <dgm:cxn modelId="{DB0E3E59-CE9C-A24A-BBE5-D1E6EEAA2AF3}" type="presParOf" srcId="{172177FF-ED6A-44F2-8831-2EE5D297729D}" destId="{28221CDC-0C23-4950-AABD-05C522EFE4FD}" srcOrd="0" destOrd="0" presId="urn:microsoft.com/office/officeart/2005/8/layout/orgChart1"/>
    <dgm:cxn modelId="{8063C30C-AB21-4943-B9E3-B05F8F70F722}" type="presParOf" srcId="{28221CDC-0C23-4950-AABD-05C522EFE4FD}" destId="{7E3D4DC8-2EC2-4727-9CAA-FCBD3EDE7FEA}" srcOrd="0" destOrd="0" presId="urn:microsoft.com/office/officeart/2005/8/layout/orgChart1"/>
    <dgm:cxn modelId="{C3303C2C-58D0-3446-88F2-9308E9506E4C}" type="presParOf" srcId="{28221CDC-0C23-4950-AABD-05C522EFE4FD}" destId="{7A529D9C-120B-4F17-BDD0-0CC4024028DD}" srcOrd="1" destOrd="0" presId="urn:microsoft.com/office/officeart/2005/8/layout/orgChart1"/>
    <dgm:cxn modelId="{58937081-3C1A-2242-AE86-BB3CB7279607}" type="presParOf" srcId="{172177FF-ED6A-44F2-8831-2EE5D297729D}" destId="{80562D4E-45E6-4C02-9259-514AED204663}" srcOrd="1" destOrd="0" presId="urn:microsoft.com/office/officeart/2005/8/layout/orgChart1"/>
    <dgm:cxn modelId="{0330672F-646A-9B40-94C2-AF6130CE9BB5}" type="presParOf" srcId="{172177FF-ED6A-44F2-8831-2EE5D297729D}" destId="{441ABF48-22BA-4D8C-9CE6-59E0C2719F8A}" srcOrd="2" destOrd="0" presId="urn:microsoft.com/office/officeart/2005/8/layout/orgChart1"/>
    <dgm:cxn modelId="{873C1310-A22A-DB47-A8AB-595AEBCEF400}" type="presParOf" srcId="{C0B23A77-8C32-4309-88E8-722015CB11C3}" destId="{16125CBF-785F-4C27-8F5C-DE6C7A2A368A}" srcOrd="2" destOrd="0" presId="urn:microsoft.com/office/officeart/2005/8/layout/orgChart1"/>
    <dgm:cxn modelId="{E37230CA-9C85-1B4D-899D-1A9AE53AC3BD}" type="presParOf" srcId="{C0B23A77-8C32-4309-88E8-722015CB11C3}" destId="{F446C09F-9A7F-4F8B-82F8-0F798482EBB3}" srcOrd="3" destOrd="0" presId="urn:microsoft.com/office/officeart/2005/8/layout/orgChart1"/>
    <dgm:cxn modelId="{3AF41289-0263-8C41-9AE7-CBA133A4EC43}" type="presParOf" srcId="{F446C09F-9A7F-4F8B-82F8-0F798482EBB3}" destId="{1CB2267E-C4F4-415A-9E53-4EE8AC6A0690}" srcOrd="0" destOrd="0" presId="urn:microsoft.com/office/officeart/2005/8/layout/orgChart1"/>
    <dgm:cxn modelId="{7D32CBF7-D755-B844-B2D8-21095F0B1C46}" type="presParOf" srcId="{1CB2267E-C4F4-415A-9E53-4EE8AC6A0690}" destId="{97664602-7196-4EEA-B6C2-1E4CB3A5BAF2}" srcOrd="0" destOrd="0" presId="urn:microsoft.com/office/officeart/2005/8/layout/orgChart1"/>
    <dgm:cxn modelId="{A6C44AA0-995C-044E-9EFC-7F809C3350E1}" type="presParOf" srcId="{1CB2267E-C4F4-415A-9E53-4EE8AC6A0690}" destId="{28E24C5B-2080-4043-8D70-5A7A348DA2EC}" srcOrd="1" destOrd="0" presId="urn:microsoft.com/office/officeart/2005/8/layout/orgChart1"/>
    <dgm:cxn modelId="{987212DA-DAF5-1F43-818B-B112A1C5B6E3}" type="presParOf" srcId="{F446C09F-9A7F-4F8B-82F8-0F798482EBB3}" destId="{D7ADFA7D-2B20-4B52-BB1A-87317C262A38}" srcOrd="1" destOrd="0" presId="urn:microsoft.com/office/officeart/2005/8/layout/orgChart1"/>
    <dgm:cxn modelId="{859A4EB2-6C67-254C-90C9-4D1E43A01DCC}" type="presParOf" srcId="{F446C09F-9A7F-4F8B-82F8-0F798482EBB3}" destId="{C83F4EFF-409D-4A38-9197-78A3A10AD5ED}" srcOrd="2" destOrd="0" presId="urn:microsoft.com/office/officeart/2005/8/layout/orgChart1"/>
    <dgm:cxn modelId="{8FD1974D-14A9-5D4C-990C-2C329B3A7C39}" type="presParOf" srcId="{C0B23A77-8C32-4309-88E8-722015CB11C3}" destId="{F21CC806-7A17-41A5-96F2-46DD975F0B91}" srcOrd="4" destOrd="0" presId="urn:microsoft.com/office/officeart/2005/8/layout/orgChart1"/>
    <dgm:cxn modelId="{F611E90E-A775-C44B-9AFF-016A0F827E5B}" type="presParOf" srcId="{C0B23A77-8C32-4309-88E8-722015CB11C3}" destId="{E5FD76DA-34D0-4175-A751-809028186AD2}" srcOrd="5" destOrd="0" presId="urn:microsoft.com/office/officeart/2005/8/layout/orgChart1"/>
    <dgm:cxn modelId="{07620E3F-115B-AE4F-A7D3-B727CF86709B}" type="presParOf" srcId="{E5FD76DA-34D0-4175-A751-809028186AD2}" destId="{DDA8C00B-3E97-4736-B18F-BA3E72770037}" srcOrd="0" destOrd="0" presId="urn:microsoft.com/office/officeart/2005/8/layout/orgChart1"/>
    <dgm:cxn modelId="{D2A6413F-35F8-FB44-8692-4AB197B970A2}" type="presParOf" srcId="{DDA8C00B-3E97-4736-B18F-BA3E72770037}" destId="{D14584A4-BF61-4CBD-AD79-567AECF3D7E5}" srcOrd="0" destOrd="0" presId="urn:microsoft.com/office/officeart/2005/8/layout/orgChart1"/>
    <dgm:cxn modelId="{F0C0B378-1F4A-EC4D-818D-05C9708A5A6C}" type="presParOf" srcId="{DDA8C00B-3E97-4736-B18F-BA3E72770037}" destId="{D9186ABA-E56C-4B73-B320-C1EBC5A9160F}" srcOrd="1" destOrd="0" presId="urn:microsoft.com/office/officeart/2005/8/layout/orgChart1"/>
    <dgm:cxn modelId="{ACC0CD63-B99D-CE4A-9CB6-DDF1DCAE3CC4}" type="presParOf" srcId="{E5FD76DA-34D0-4175-A751-809028186AD2}" destId="{1D19E463-4471-4CD6-85A4-C839F09293AD}" srcOrd="1" destOrd="0" presId="urn:microsoft.com/office/officeart/2005/8/layout/orgChart1"/>
    <dgm:cxn modelId="{2ADBC6B7-3EDF-5A4D-B415-33B0402BE52E}" type="presParOf" srcId="{E5FD76DA-34D0-4175-A751-809028186AD2}" destId="{7ED0DD66-9FB6-4E24-9FC0-FA53A078BBF3}" srcOrd="2" destOrd="0" presId="urn:microsoft.com/office/officeart/2005/8/layout/orgChart1"/>
    <dgm:cxn modelId="{5692B164-AB78-234F-B489-2BAD414FF7A6}" type="presParOf" srcId="{D7A8637B-C25B-4E83-B605-388EE1DCEDFE}" destId="{CA9AB6E5-A387-448B-A8F9-1BBCB282C64D}" srcOrd="2" destOrd="0" presId="urn:microsoft.com/office/officeart/2005/8/layout/orgChart1"/>
    <dgm:cxn modelId="{DB9738B9-9CFF-0D4A-ABD6-270E151B7106}" type="presParOf" srcId="{209CC395-168B-402E-8600-86BEBA5B9CC7}" destId="{3323304E-5A18-49D7-ABA5-66EEE3FB08F0}" srcOrd="2" destOrd="0" presId="urn:microsoft.com/office/officeart/2005/8/layout/orgChart1"/>
    <dgm:cxn modelId="{79D170A1-69C7-144D-9BDE-663D9B36BB51}" type="presParOf" srcId="{209CC395-168B-402E-8600-86BEBA5B9CC7}" destId="{9978343A-C37D-4768-B0C7-CA3171210EF1}" srcOrd="3" destOrd="0" presId="urn:microsoft.com/office/officeart/2005/8/layout/orgChart1"/>
    <dgm:cxn modelId="{D0BA7E56-1C8E-894D-90BF-4529D4E95397}" type="presParOf" srcId="{9978343A-C37D-4768-B0C7-CA3171210EF1}" destId="{2F792431-71E7-462B-A0D6-922095A4B83E}" srcOrd="0" destOrd="0" presId="urn:microsoft.com/office/officeart/2005/8/layout/orgChart1"/>
    <dgm:cxn modelId="{3425332A-19AE-9D44-8C81-C5F191D5825D}" type="presParOf" srcId="{2F792431-71E7-462B-A0D6-922095A4B83E}" destId="{E5CB6B5B-D1A0-47B9-ACE1-0C194E2F356C}" srcOrd="0" destOrd="0" presId="urn:microsoft.com/office/officeart/2005/8/layout/orgChart1"/>
    <dgm:cxn modelId="{089FB914-A3D7-B24A-A7BC-91F5BCCD51A2}" type="presParOf" srcId="{2F792431-71E7-462B-A0D6-922095A4B83E}" destId="{247D4487-1DAC-4CF8-95A6-9876731F2F61}" srcOrd="1" destOrd="0" presId="urn:microsoft.com/office/officeart/2005/8/layout/orgChart1"/>
    <dgm:cxn modelId="{7629A39F-3666-1D4C-B448-85DF3428A051}" type="presParOf" srcId="{9978343A-C37D-4768-B0C7-CA3171210EF1}" destId="{23DAC695-EF7B-4657-8F9D-3BF7EC29E547}" srcOrd="1" destOrd="0" presId="urn:microsoft.com/office/officeart/2005/8/layout/orgChart1"/>
    <dgm:cxn modelId="{8006428F-F311-2144-B269-802EBC47DE9D}" type="presParOf" srcId="{23DAC695-EF7B-4657-8F9D-3BF7EC29E547}" destId="{16BD25AD-379B-4E8D-8FC4-16F5D8D66D1B}" srcOrd="0" destOrd="0" presId="urn:microsoft.com/office/officeart/2005/8/layout/orgChart1"/>
    <dgm:cxn modelId="{8020826C-1CEC-B84C-9159-C0A31B663BE9}" type="presParOf" srcId="{23DAC695-EF7B-4657-8F9D-3BF7EC29E547}" destId="{51E22E4A-E226-4359-9420-DE4770721781}" srcOrd="1" destOrd="0" presId="urn:microsoft.com/office/officeart/2005/8/layout/orgChart1"/>
    <dgm:cxn modelId="{5BE4857C-92EE-664E-9E29-0A2CB17E5C42}" type="presParOf" srcId="{51E22E4A-E226-4359-9420-DE4770721781}" destId="{0C1AFD5C-E242-4D36-AB53-990F7387A848}" srcOrd="0" destOrd="0" presId="urn:microsoft.com/office/officeart/2005/8/layout/orgChart1"/>
    <dgm:cxn modelId="{E7EBA358-E086-E74D-9A22-7B3E6D573BD3}" type="presParOf" srcId="{0C1AFD5C-E242-4D36-AB53-990F7387A848}" destId="{F3BA181D-0257-4C7A-B9D0-6170EBF01B02}" srcOrd="0" destOrd="0" presId="urn:microsoft.com/office/officeart/2005/8/layout/orgChart1"/>
    <dgm:cxn modelId="{E6BA3511-DFEF-0649-8F8B-692601CB45EE}" type="presParOf" srcId="{0C1AFD5C-E242-4D36-AB53-990F7387A848}" destId="{B1AB3867-C6D7-42C4-95A1-9F9273CF373B}" srcOrd="1" destOrd="0" presId="urn:microsoft.com/office/officeart/2005/8/layout/orgChart1"/>
    <dgm:cxn modelId="{536B4061-85C7-1749-95AF-9217C3B6EA75}" type="presParOf" srcId="{51E22E4A-E226-4359-9420-DE4770721781}" destId="{9BBD14C7-DCFF-44F7-A345-C96D43268209}" srcOrd="1" destOrd="0" presId="urn:microsoft.com/office/officeart/2005/8/layout/orgChart1"/>
    <dgm:cxn modelId="{6794A0B2-6D2D-8043-A1F1-8DBCD403FE55}" type="presParOf" srcId="{51E22E4A-E226-4359-9420-DE4770721781}" destId="{482B4150-C1EB-4D34-99CB-94144D115416}" srcOrd="2" destOrd="0" presId="urn:microsoft.com/office/officeart/2005/8/layout/orgChart1"/>
    <dgm:cxn modelId="{60166A1D-D6EB-5440-BDC4-C3A892644EB4}" type="presParOf" srcId="{23DAC695-EF7B-4657-8F9D-3BF7EC29E547}" destId="{976A0175-A177-4688-9360-92E28E44308D}" srcOrd="2" destOrd="0" presId="urn:microsoft.com/office/officeart/2005/8/layout/orgChart1"/>
    <dgm:cxn modelId="{1F3DD356-BC18-AF4B-A770-B1368E2B37FF}" type="presParOf" srcId="{23DAC695-EF7B-4657-8F9D-3BF7EC29E547}" destId="{6015262D-F4C2-4F33-BDCE-672D4C6FC1C9}" srcOrd="3" destOrd="0" presId="urn:microsoft.com/office/officeart/2005/8/layout/orgChart1"/>
    <dgm:cxn modelId="{7944BCF8-9E2D-3744-8FAF-33EBF77FED8A}" type="presParOf" srcId="{6015262D-F4C2-4F33-BDCE-672D4C6FC1C9}" destId="{5E833B92-7F01-464F-B915-380E29C6F1D5}" srcOrd="0" destOrd="0" presId="urn:microsoft.com/office/officeart/2005/8/layout/orgChart1"/>
    <dgm:cxn modelId="{4BA8F0E7-2994-7741-AFBC-36E9C7547818}" type="presParOf" srcId="{5E833B92-7F01-464F-B915-380E29C6F1D5}" destId="{BE2BF002-4DA4-400A-8E0D-28E253B42617}" srcOrd="0" destOrd="0" presId="urn:microsoft.com/office/officeart/2005/8/layout/orgChart1"/>
    <dgm:cxn modelId="{6C84D3AD-5B82-D546-AD16-463AA57CD445}" type="presParOf" srcId="{5E833B92-7F01-464F-B915-380E29C6F1D5}" destId="{1CBFE220-EC64-4455-A1E9-FD5790B170DB}" srcOrd="1" destOrd="0" presId="urn:microsoft.com/office/officeart/2005/8/layout/orgChart1"/>
    <dgm:cxn modelId="{732ED318-737E-404C-AC34-FAF1029048B0}" type="presParOf" srcId="{6015262D-F4C2-4F33-BDCE-672D4C6FC1C9}" destId="{B2F066EC-2947-4A81-8A2B-CEE7E3F27D96}" srcOrd="1" destOrd="0" presId="urn:microsoft.com/office/officeart/2005/8/layout/orgChart1"/>
    <dgm:cxn modelId="{96FE1069-A2BA-644F-8ADC-B6E87E00DBCD}" type="presParOf" srcId="{6015262D-F4C2-4F33-BDCE-672D4C6FC1C9}" destId="{147C55DD-8D81-4AF6-9A5A-33FA52A49A84}" srcOrd="2" destOrd="0" presId="urn:microsoft.com/office/officeart/2005/8/layout/orgChart1"/>
    <dgm:cxn modelId="{DCC949BD-A74E-0041-9B19-9E1E64A0779C}" type="presParOf" srcId="{23DAC695-EF7B-4657-8F9D-3BF7EC29E547}" destId="{3269D115-6DEB-4A1A-8E66-A38D22A69BDC}" srcOrd="4" destOrd="0" presId="urn:microsoft.com/office/officeart/2005/8/layout/orgChart1"/>
    <dgm:cxn modelId="{67849645-37A3-374A-A774-70A75AB8CAA9}" type="presParOf" srcId="{23DAC695-EF7B-4657-8F9D-3BF7EC29E547}" destId="{DBCF0D4A-A3F7-417A-BB61-4FAFEBA239A2}" srcOrd="5" destOrd="0" presId="urn:microsoft.com/office/officeart/2005/8/layout/orgChart1"/>
    <dgm:cxn modelId="{A2C369E7-2571-0846-AFF2-D050A9EA41AC}" type="presParOf" srcId="{DBCF0D4A-A3F7-417A-BB61-4FAFEBA239A2}" destId="{18AB8627-F720-4BC5-AE98-9D9A44B82A9B}" srcOrd="0" destOrd="0" presId="urn:microsoft.com/office/officeart/2005/8/layout/orgChart1"/>
    <dgm:cxn modelId="{32C695FB-B35F-8341-A624-D617176CAFF2}" type="presParOf" srcId="{18AB8627-F720-4BC5-AE98-9D9A44B82A9B}" destId="{49C43594-B45D-4315-B79C-0EAB1EE28384}" srcOrd="0" destOrd="0" presId="urn:microsoft.com/office/officeart/2005/8/layout/orgChart1"/>
    <dgm:cxn modelId="{C6CE4819-74C5-4446-B613-A3A0AAC693C5}" type="presParOf" srcId="{18AB8627-F720-4BC5-AE98-9D9A44B82A9B}" destId="{893D15BB-5ADD-43D4-B878-815111C26CEB}" srcOrd="1" destOrd="0" presId="urn:microsoft.com/office/officeart/2005/8/layout/orgChart1"/>
    <dgm:cxn modelId="{569DCC0F-012E-784E-A9F4-D231AB7DA47B}" type="presParOf" srcId="{DBCF0D4A-A3F7-417A-BB61-4FAFEBA239A2}" destId="{C619AF50-DF89-43EB-B35C-AFABAF904559}" srcOrd="1" destOrd="0" presId="urn:microsoft.com/office/officeart/2005/8/layout/orgChart1"/>
    <dgm:cxn modelId="{2B20AB92-E0D3-AE41-8AA9-B703CDE6E26B}" type="presParOf" srcId="{DBCF0D4A-A3F7-417A-BB61-4FAFEBA239A2}" destId="{98B99233-3DF3-49A9-89BC-9A8047DF14D3}" srcOrd="2" destOrd="0" presId="urn:microsoft.com/office/officeart/2005/8/layout/orgChart1"/>
    <dgm:cxn modelId="{CC6B0685-E674-2440-B8C2-7EAB38EE479F}" type="presParOf" srcId="{9978343A-C37D-4768-B0C7-CA3171210EF1}" destId="{3D5598B4-CE99-4E19-B349-1FE98DAFFCB8}" srcOrd="2" destOrd="0" presId="urn:microsoft.com/office/officeart/2005/8/layout/orgChart1"/>
    <dgm:cxn modelId="{A51D5A31-430D-154C-918E-7428A4DCB5F4}" type="presParOf" srcId="{209CC395-168B-402E-8600-86BEBA5B9CC7}" destId="{0F1AF918-EEC1-47BB-BC26-94DCF0D9178B}" srcOrd="4" destOrd="0" presId="urn:microsoft.com/office/officeart/2005/8/layout/orgChart1"/>
    <dgm:cxn modelId="{A0AF1979-C44D-9F4A-B36D-409B2AC63123}" type="presParOf" srcId="{209CC395-168B-402E-8600-86BEBA5B9CC7}" destId="{641CB79E-0C5E-4C58-83E9-99F69E38E600}" srcOrd="5" destOrd="0" presId="urn:microsoft.com/office/officeart/2005/8/layout/orgChart1"/>
    <dgm:cxn modelId="{5EF1EAED-BF21-8641-9CBA-C6BD2D11F949}" type="presParOf" srcId="{641CB79E-0C5E-4C58-83E9-99F69E38E600}" destId="{E79E67D1-59AA-456F-89AA-6474DA48D0BB}" srcOrd="0" destOrd="0" presId="urn:microsoft.com/office/officeart/2005/8/layout/orgChart1"/>
    <dgm:cxn modelId="{85B8B777-0A36-4349-8797-0F7B2515424D}" type="presParOf" srcId="{E79E67D1-59AA-456F-89AA-6474DA48D0BB}" destId="{5B1A9DBE-DD4B-4BAB-960D-24527EF2EFC1}" srcOrd="0" destOrd="0" presId="urn:microsoft.com/office/officeart/2005/8/layout/orgChart1"/>
    <dgm:cxn modelId="{49501562-1F82-D143-8A43-2DB05620F0F1}" type="presParOf" srcId="{E79E67D1-59AA-456F-89AA-6474DA48D0BB}" destId="{82F6D40C-8415-47FC-8E68-1888672B9F87}" srcOrd="1" destOrd="0" presId="urn:microsoft.com/office/officeart/2005/8/layout/orgChart1"/>
    <dgm:cxn modelId="{EFE76D4D-C40C-1D4E-860B-BCF37F93AAEC}" type="presParOf" srcId="{641CB79E-0C5E-4C58-83E9-99F69E38E600}" destId="{4A04411F-F1E9-4A97-8048-B0836CA01835}" srcOrd="1" destOrd="0" presId="urn:microsoft.com/office/officeart/2005/8/layout/orgChart1"/>
    <dgm:cxn modelId="{5494932B-6A96-8140-8CD6-02F3C0119968}" type="presParOf" srcId="{4A04411F-F1E9-4A97-8048-B0836CA01835}" destId="{9F572764-D90F-49A3-91EC-2D2253A0637F}" srcOrd="0" destOrd="0" presId="urn:microsoft.com/office/officeart/2005/8/layout/orgChart1"/>
    <dgm:cxn modelId="{5DA09B8E-A07F-1F4F-B602-1DCE0DD99156}" type="presParOf" srcId="{4A04411F-F1E9-4A97-8048-B0836CA01835}" destId="{576DFC92-FF97-408C-B840-D3EFE19E547A}" srcOrd="1" destOrd="0" presId="urn:microsoft.com/office/officeart/2005/8/layout/orgChart1"/>
    <dgm:cxn modelId="{B074DFC6-1943-F844-A0A4-879F7427C2CF}" type="presParOf" srcId="{576DFC92-FF97-408C-B840-D3EFE19E547A}" destId="{70461B60-85DC-4C54-AEF1-A3D2DA2A1F75}" srcOrd="0" destOrd="0" presId="urn:microsoft.com/office/officeart/2005/8/layout/orgChart1"/>
    <dgm:cxn modelId="{A85FF7B7-1CB1-9B4D-89B2-996561435767}" type="presParOf" srcId="{70461B60-85DC-4C54-AEF1-A3D2DA2A1F75}" destId="{1BB26EB3-6A70-4D2D-B089-EA498BC5AF23}" srcOrd="0" destOrd="0" presId="urn:microsoft.com/office/officeart/2005/8/layout/orgChart1"/>
    <dgm:cxn modelId="{B023EFF6-BCF1-BC44-B51D-FCB3660DCF18}" type="presParOf" srcId="{70461B60-85DC-4C54-AEF1-A3D2DA2A1F75}" destId="{254D1E16-C280-41D7-8AE3-C749F59051E5}" srcOrd="1" destOrd="0" presId="urn:microsoft.com/office/officeart/2005/8/layout/orgChart1"/>
    <dgm:cxn modelId="{83E03723-F1BA-7343-97B6-3E9612EA9417}" type="presParOf" srcId="{576DFC92-FF97-408C-B840-D3EFE19E547A}" destId="{EF03E47D-B4E4-4F7A-81CB-D20EA1F78347}" srcOrd="1" destOrd="0" presId="urn:microsoft.com/office/officeart/2005/8/layout/orgChart1"/>
    <dgm:cxn modelId="{5329CAE4-C5ED-2D4B-9BB0-B31D2A800DB3}" type="presParOf" srcId="{576DFC92-FF97-408C-B840-D3EFE19E547A}" destId="{7B013D95-149E-4DF0-8987-69D456BEEE5B}" srcOrd="2" destOrd="0" presId="urn:microsoft.com/office/officeart/2005/8/layout/orgChart1"/>
    <dgm:cxn modelId="{63079D74-AFD8-A546-89CD-9AAF5E170A7B}" type="presParOf" srcId="{4A04411F-F1E9-4A97-8048-B0836CA01835}" destId="{40D86FE8-435E-4FAE-B455-E4A7898BB74B}" srcOrd="2" destOrd="0" presId="urn:microsoft.com/office/officeart/2005/8/layout/orgChart1"/>
    <dgm:cxn modelId="{86C4BF5A-C7C2-B543-BB0E-2A5CA47B12BE}" type="presParOf" srcId="{4A04411F-F1E9-4A97-8048-B0836CA01835}" destId="{FBF769B0-13AB-462D-AF57-DD99E37C91AB}" srcOrd="3" destOrd="0" presId="urn:microsoft.com/office/officeart/2005/8/layout/orgChart1"/>
    <dgm:cxn modelId="{7D745909-3AC2-0F43-AD6F-A31973E4BB18}" type="presParOf" srcId="{FBF769B0-13AB-462D-AF57-DD99E37C91AB}" destId="{624A37ED-D210-47C8-808B-CAE3574F3CD3}" srcOrd="0" destOrd="0" presId="urn:microsoft.com/office/officeart/2005/8/layout/orgChart1"/>
    <dgm:cxn modelId="{120E6A20-C934-C743-A33D-1C1A9E7DF53F}" type="presParOf" srcId="{624A37ED-D210-47C8-808B-CAE3574F3CD3}" destId="{8DB178B5-9E96-4894-A963-401A58516F5C}" srcOrd="0" destOrd="0" presId="urn:microsoft.com/office/officeart/2005/8/layout/orgChart1"/>
    <dgm:cxn modelId="{D6683DDB-AEE4-7048-9AB7-8C3170C1FDD7}" type="presParOf" srcId="{624A37ED-D210-47C8-808B-CAE3574F3CD3}" destId="{65C20ED6-21C7-48AB-B512-D7BE56D74A11}" srcOrd="1" destOrd="0" presId="urn:microsoft.com/office/officeart/2005/8/layout/orgChart1"/>
    <dgm:cxn modelId="{BA12FA78-680B-A445-A3DE-5ABCF7D68B0E}" type="presParOf" srcId="{FBF769B0-13AB-462D-AF57-DD99E37C91AB}" destId="{1E2702B7-F0B3-4E45-A60C-79C9E0513879}" srcOrd="1" destOrd="0" presId="urn:microsoft.com/office/officeart/2005/8/layout/orgChart1"/>
    <dgm:cxn modelId="{43396C9E-AF37-8443-AEC3-0FCDC3623BEF}" type="presParOf" srcId="{FBF769B0-13AB-462D-AF57-DD99E37C91AB}" destId="{8E2B2E48-F249-47FF-9B7B-8B1C9C572CFE}" srcOrd="2" destOrd="0" presId="urn:microsoft.com/office/officeart/2005/8/layout/orgChart1"/>
    <dgm:cxn modelId="{E6DA3C18-57F9-B840-B89A-1A912746B963}" type="presParOf" srcId="{4A04411F-F1E9-4A97-8048-B0836CA01835}" destId="{B3CA6F71-84EE-4870-800C-4AC994C74A83}" srcOrd="4" destOrd="0" presId="urn:microsoft.com/office/officeart/2005/8/layout/orgChart1"/>
    <dgm:cxn modelId="{B3241FB9-EECC-3542-BD25-A5B12E0118A2}" type="presParOf" srcId="{4A04411F-F1E9-4A97-8048-B0836CA01835}" destId="{F09118F7-B5B7-45C4-BC20-EFE07702196A}" srcOrd="5" destOrd="0" presId="urn:microsoft.com/office/officeart/2005/8/layout/orgChart1"/>
    <dgm:cxn modelId="{E2084869-3C61-D84C-B7D2-CF5AF1A05D63}" type="presParOf" srcId="{F09118F7-B5B7-45C4-BC20-EFE07702196A}" destId="{0E9CE9CD-FEBD-4368-ACDC-BD9682EB59AE}" srcOrd="0" destOrd="0" presId="urn:microsoft.com/office/officeart/2005/8/layout/orgChart1"/>
    <dgm:cxn modelId="{431592B4-BB72-B949-BCFE-B30783EBC63A}" type="presParOf" srcId="{0E9CE9CD-FEBD-4368-ACDC-BD9682EB59AE}" destId="{E9ACBCFC-86DB-44A3-A40C-9DA248D9FD8D}" srcOrd="0" destOrd="0" presId="urn:microsoft.com/office/officeart/2005/8/layout/orgChart1"/>
    <dgm:cxn modelId="{1F725488-FB6A-7F46-A4ED-16DDBAF50CFF}" type="presParOf" srcId="{0E9CE9CD-FEBD-4368-ACDC-BD9682EB59AE}" destId="{892C9DAA-D2B1-4793-9723-6A068B24D8F2}" srcOrd="1" destOrd="0" presId="urn:microsoft.com/office/officeart/2005/8/layout/orgChart1"/>
    <dgm:cxn modelId="{EECD1F3D-70AA-4145-A4F5-974252ED3227}" type="presParOf" srcId="{F09118F7-B5B7-45C4-BC20-EFE07702196A}" destId="{5BC964E5-4C34-4C7E-BDBD-5463F4FFA34E}" srcOrd="1" destOrd="0" presId="urn:microsoft.com/office/officeart/2005/8/layout/orgChart1"/>
    <dgm:cxn modelId="{8A77D925-E229-8B44-BFBC-068E29EFCA56}" type="presParOf" srcId="{F09118F7-B5B7-45C4-BC20-EFE07702196A}" destId="{87939BBF-FB8B-4A32-AB77-1C25AD5C4EDE}" srcOrd="2" destOrd="0" presId="urn:microsoft.com/office/officeart/2005/8/layout/orgChart1"/>
    <dgm:cxn modelId="{FDC9ED31-480D-1E4D-96CF-56F9BB949B84}" type="presParOf" srcId="{4A04411F-F1E9-4A97-8048-B0836CA01835}" destId="{68C18409-822F-4205-A6FC-2DC83E08B0CA}" srcOrd="6" destOrd="0" presId="urn:microsoft.com/office/officeart/2005/8/layout/orgChart1"/>
    <dgm:cxn modelId="{370F4982-3BE7-A94A-B471-405EBABADC67}" type="presParOf" srcId="{4A04411F-F1E9-4A97-8048-B0836CA01835}" destId="{FAB3BF25-75FA-4485-A805-CD2009A90A8F}" srcOrd="7" destOrd="0" presId="urn:microsoft.com/office/officeart/2005/8/layout/orgChart1"/>
    <dgm:cxn modelId="{0107DE7C-2299-E246-A5F5-8C5BA0AD3FBE}" type="presParOf" srcId="{FAB3BF25-75FA-4485-A805-CD2009A90A8F}" destId="{00B9FE5D-D2C4-4A8B-9798-39CC3A8275E9}" srcOrd="0" destOrd="0" presId="urn:microsoft.com/office/officeart/2005/8/layout/orgChart1"/>
    <dgm:cxn modelId="{DB7F1AF2-339C-A840-9785-83071D2DB198}" type="presParOf" srcId="{00B9FE5D-D2C4-4A8B-9798-39CC3A8275E9}" destId="{F84F4E5C-5E9C-4D5F-93F4-FEF64AB4CEFF}" srcOrd="0" destOrd="0" presId="urn:microsoft.com/office/officeart/2005/8/layout/orgChart1"/>
    <dgm:cxn modelId="{98B66EE0-1D18-6848-BD31-0DB92C09230C}" type="presParOf" srcId="{00B9FE5D-D2C4-4A8B-9798-39CC3A8275E9}" destId="{6A22A409-A3A2-4A78-BB29-7F23C5DADD84}" srcOrd="1" destOrd="0" presId="urn:microsoft.com/office/officeart/2005/8/layout/orgChart1"/>
    <dgm:cxn modelId="{EB69ED93-B789-3C4B-8C5D-63F72B46CAD1}" type="presParOf" srcId="{FAB3BF25-75FA-4485-A805-CD2009A90A8F}" destId="{E287D3E3-5634-40BC-9359-6214F6A96662}" srcOrd="1" destOrd="0" presId="urn:microsoft.com/office/officeart/2005/8/layout/orgChart1"/>
    <dgm:cxn modelId="{92510684-58BB-5F48-891B-BD91C27709C3}" type="presParOf" srcId="{FAB3BF25-75FA-4485-A805-CD2009A90A8F}" destId="{3C8AE7F1-96BB-4D94-ADF9-86C89DEF69D2}" srcOrd="2" destOrd="0" presId="urn:microsoft.com/office/officeart/2005/8/layout/orgChart1"/>
    <dgm:cxn modelId="{E8124CA8-D86E-0E4B-9C37-7D97AED7691E}" type="presParOf" srcId="{641CB79E-0C5E-4C58-83E9-99F69E38E600}" destId="{2CB655D9-242C-4208-B6CF-175F69B6EF5C}" srcOrd="2" destOrd="0" presId="urn:microsoft.com/office/officeart/2005/8/layout/orgChart1"/>
    <dgm:cxn modelId="{5513677D-3D6F-A840-8A88-07F61739BFA8}" type="presParOf" srcId="{63495320-BD9B-48A6-9CC2-DE1AAD1EDF08}" destId="{3FAC35F1-D9CF-4BF9-9767-BB7EE82E6363}" srcOrd="2" destOrd="0" presId="urn:microsoft.com/office/officeart/2005/8/layout/orgChart1"/>
  </dgm:cxnLst>
  <dgm:bg>
    <a:effectLst>
      <a:outerShdw blurRad="50800" dist="38100" dir="8100000" algn="t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C18409-822F-4205-A6FC-2DC83E08B0CA}">
      <dsp:nvSpPr>
        <dsp:cNvPr id="0" name=""/>
        <dsp:cNvSpPr/>
      </dsp:nvSpPr>
      <dsp:spPr>
        <a:xfrm>
          <a:off x="5377638" y="1506042"/>
          <a:ext cx="371808" cy="30904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0431"/>
              </a:lnTo>
              <a:lnTo>
                <a:pt x="371808" y="3090431"/>
              </a:lnTo>
            </a:path>
          </a:pathLst>
        </a:custGeom>
        <a:noFill/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CA6F71-84EE-4870-800C-4AC994C74A83}">
      <dsp:nvSpPr>
        <dsp:cNvPr id="0" name=""/>
        <dsp:cNvSpPr/>
      </dsp:nvSpPr>
      <dsp:spPr>
        <a:xfrm>
          <a:off x="5377638" y="1506042"/>
          <a:ext cx="337405" cy="23077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7772"/>
              </a:lnTo>
              <a:lnTo>
                <a:pt x="337405" y="2307772"/>
              </a:lnTo>
            </a:path>
          </a:pathLst>
        </a:custGeom>
        <a:noFill/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D86FE8-435E-4FAE-B455-E4A7898BB74B}">
      <dsp:nvSpPr>
        <dsp:cNvPr id="0" name=""/>
        <dsp:cNvSpPr/>
      </dsp:nvSpPr>
      <dsp:spPr>
        <a:xfrm>
          <a:off x="5377638" y="1506042"/>
          <a:ext cx="350645" cy="14038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3871"/>
              </a:lnTo>
              <a:lnTo>
                <a:pt x="350645" y="1403871"/>
              </a:lnTo>
            </a:path>
          </a:pathLst>
        </a:custGeom>
        <a:noFill/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572764-D90F-49A3-91EC-2D2253A0637F}">
      <dsp:nvSpPr>
        <dsp:cNvPr id="0" name=""/>
        <dsp:cNvSpPr/>
      </dsp:nvSpPr>
      <dsp:spPr>
        <a:xfrm>
          <a:off x="5377638" y="1506042"/>
          <a:ext cx="321211" cy="5253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5380"/>
              </a:lnTo>
              <a:lnTo>
                <a:pt x="321211" y="525380"/>
              </a:lnTo>
            </a:path>
          </a:pathLst>
        </a:custGeom>
        <a:noFill/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1AF918-EEC1-47BB-BC26-94DCF0D9178B}">
      <dsp:nvSpPr>
        <dsp:cNvPr id="0" name=""/>
        <dsp:cNvSpPr/>
      </dsp:nvSpPr>
      <dsp:spPr>
        <a:xfrm>
          <a:off x="3884119" y="627552"/>
          <a:ext cx="2323251" cy="2527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349"/>
              </a:lnTo>
              <a:lnTo>
                <a:pt x="2323251" y="121349"/>
              </a:lnTo>
              <a:lnTo>
                <a:pt x="2323251" y="252753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69D115-6DEB-4A1A-8E66-A38D22A69BDC}">
      <dsp:nvSpPr>
        <dsp:cNvPr id="0" name=""/>
        <dsp:cNvSpPr/>
      </dsp:nvSpPr>
      <dsp:spPr>
        <a:xfrm>
          <a:off x="2825129" y="1403272"/>
          <a:ext cx="261934" cy="23527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2769"/>
              </a:lnTo>
              <a:lnTo>
                <a:pt x="261934" y="2352769"/>
              </a:lnTo>
            </a:path>
          </a:pathLst>
        </a:custGeom>
        <a:noFill/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6A0175-A177-4688-9360-92E28E44308D}">
      <dsp:nvSpPr>
        <dsp:cNvPr id="0" name=""/>
        <dsp:cNvSpPr/>
      </dsp:nvSpPr>
      <dsp:spPr>
        <a:xfrm>
          <a:off x="2825129" y="1403272"/>
          <a:ext cx="261934" cy="14642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4223"/>
              </a:lnTo>
              <a:lnTo>
                <a:pt x="261934" y="1464223"/>
              </a:lnTo>
            </a:path>
          </a:pathLst>
        </a:custGeom>
        <a:noFill/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BD25AD-379B-4E8D-8FC4-16F5D8D66D1B}">
      <dsp:nvSpPr>
        <dsp:cNvPr id="0" name=""/>
        <dsp:cNvSpPr/>
      </dsp:nvSpPr>
      <dsp:spPr>
        <a:xfrm>
          <a:off x="2825129" y="1403272"/>
          <a:ext cx="261934" cy="575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5677"/>
              </a:lnTo>
              <a:lnTo>
                <a:pt x="261934" y="575677"/>
              </a:lnTo>
            </a:path>
          </a:pathLst>
        </a:custGeom>
        <a:noFill/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23304E-5A18-49D7-ABA5-66EEE3FB08F0}">
      <dsp:nvSpPr>
        <dsp:cNvPr id="0" name=""/>
        <dsp:cNvSpPr/>
      </dsp:nvSpPr>
      <dsp:spPr>
        <a:xfrm>
          <a:off x="3523621" y="627552"/>
          <a:ext cx="360497" cy="262809"/>
        </a:xfrm>
        <a:custGeom>
          <a:avLst/>
          <a:gdLst/>
          <a:ahLst/>
          <a:cxnLst/>
          <a:rect l="0" t="0" r="0" b="0"/>
          <a:pathLst>
            <a:path>
              <a:moveTo>
                <a:pt x="360497" y="0"/>
              </a:moveTo>
              <a:lnTo>
                <a:pt x="360497" y="131404"/>
              </a:lnTo>
              <a:lnTo>
                <a:pt x="0" y="131404"/>
              </a:lnTo>
              <a:lnTo>
                <a:pt x="0" y="262809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1CC806-7A17-41A5-96F2-46DD975F0B91}">
      <dsp:nvSpPr>
        <dsp:cNvPr id="0" name=""/>
        <dsp:cNvSpPr/>
      </dsp:nvSpPr>
      <dsp:spPr>
        <a:xfrm>
          <a:off x="1036004" y="1516098"/>
          <a:ext cx="225282" cy="23527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2769"/>
              </a:lnTo>
              <a:lnTo>
                <a:pt x="225282" y="2352769"/>
              </a:lnTo>
            </a:path>
          </a:pathLst>
        </a:custGeom>
        <a:noFill/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125CBF-785F-4C27-8F5C-DE6C7A2A368A}">
      <dsp:nvSpPr>
        <dsp:cNvPr id="0" name=""/>
        <dsp:cNvSpPr/>
      </dsp:nvSpPr>
      <dsp:spPr>
        <a:xfrm>
          <a:off x="1036004" y="1516098"/>
          <a:ext cx="225282" cy="14642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4223"/>
              </a:lnTo>
              <a:lnTo>
                <a:pt x="225282" y="1464223"/>
              </a:lnTo>
            </a:path>
          </a:pathLst>
        </a:custGeom>
        <a:noFill/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450515-D7F2-4844-BA12-19668073A48A}">
      <dsp:nvSpPr>
        <dsp:cNvPr id="0" name=""/>
        <dsp:cNvSpPr/>
      </dsp:nvSpPr>
      <dsp:spPr>
        <a:xfrm>
          <a:off x="1036004" y="1516098"/>
          <a:ext cx="225282" cy="575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5677"/>
              </a:lnTo>
              <a:lnTo>
                <a:pt x="225282" y="575677"/>
              </a:lnTo>
            </a:path>
          </a:pathLst>
        </a:custGeom>
        <a:noFill/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31BFC3-188D-401A-BE31-DB34D82686FC}">
      <dsp:nvSpPr>
        <dsp:cNvPr id="0" name=""/>
        <dsp:cNvSpPr/>
      </dsp:nvSpPr>
      <dsp:spPr>
        <a:xfrm>
          <a:off x="1636756" y="627552"/>
          <a:ext cx="2247362" cy="262809"/>
        </a:xfrm>
        <a:custGeom>
          <a:avLst/>
          <a:gdLst/>
          <a:ahLst/>
          <a:cxnLst/>
          <a:rect l="0" t="0" r="0" b="0"/>
          <a:pathLst>
            <a:path>
              <a:moveTo>
                <a:pt x="2247362" y="0"/>
              </a:moveTo>
              <a:lnTo>
                <a:pt x="2247362" y="131404"/>
              </a:lnTo>
              <a:lnTo>
                <a:pt x="0" y="131404"/>
              </a:lnTo>
              <a:lnTo>
                <a:pt x="0" y="262809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6695FB-F3E2-4589-B51B-248BD3829854}">
      <dsp:nvSpPr>
        <dsp:cNvPr id="0" name=""/>
        <dsp:cNvSpPr/>
      </dsp:nvSpPr>
      <dsp:spPr>
        <a:xfrm>
          <a:off x="3258382" y="1816"/>
          <a:ext cx="1251472" cy="625736"/>
        </a:xfrm>
        <a:prstGeom prst="rect">
          <a:avLst/>
        </a:prstGeom>
        <a:solidFill>
          <a:schemeClr val="lt1"/>
        </a:solidFill>
        <a:ln w="425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Unidad 1</a:t>
          </a:r>
        </a:p>
      </dsp:txBody>
      <dsp:txXfrm>
        <a:off x="3258382" y="1816"/>
        <a:ext cx="1251472" cy="625736"/>
      </dsp:txXfrm>
    </dsp:sp>
    <dsp:sp modelId="{B71BDB33-F86C-40F3-9F96-962174557915}">
      <dsp:nvSpPr>
        <dsp:cNvPr id="0" name=""/>
        <dsp:cNvSpPr/>
      </dsp:nvSpPr>
      <dsp:spPr>
        <a:xfrm>
          <a:off x="885816" y="890362"/>
          <a:ext cx="1501880" cy="625736"/>
        </a:xfrm>
        <a:prstGeom prst="rect">
          <a:avLst/>
        </a:prstGeom>
        <a:solidFill>
          <a:schemeClr val="lt1"/>
        </a:solidFill>
        <a:ln w="425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REPASO </a:t>
          </a:r>
        </a:p>
      </dsp:txBody>
      <dsp:txXfrm>
        <a:off x="885816" y="890362"/>
        <a:ext cx="1501880" cy="625736"/>
      </dsp:txXfrm>
    </dsp:sp>
    <dsp:sp modelId="{7E3D4DC8-2EC2-4727-9CAA-FCBD3EDE7FEA}">
      <dsp:nvSpPr>
        <dsp:cNvPr id="0" name=""/>
        <dsp:cNvSpPr/>
      </dsp:nvSpPr>
      <dsp:spPr>
        <a:xfrm>
          <a:off x="1261286" y="1778907"/>
          <a:ext cx="1251472" cy="625736"/>
        </a:xfrm>
        <a:prstGeom prst="rect">
          <a:avLst/>
        </a:prstGeom>
        <a:solidFill>
          <a:schemeClr val="lt1"/>
        </a:solidFill>
        <a:ln w="425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Divisibilidad. MCM y MCD</a:t>
          </a:r>
        </a:p>
      </dsp:txBody>
      <dsp:txXfrm>
        <a:off x="1261286" y="1778907"/>
        <a:ext cx="1251472" cy="625736"/>
      </dsp:txXfrm>
    </dsp:sp>
    <dsp:sp modelId="{97664602-7196-4EEA-B6C2-1E4CB3A5BAF2}">
      <dsp:nvSpPr>
        <dsp:cNvPr id="0" name=""/>
        <dsp:cNvSpPr/>
      </dsp:nvSpPr>
      <dsp:spPr>
        <a:xfrm>
          <a:off x="1261286" y="2667453"/>
          <a:ext cx="1251472" cy="625736"/>
        </a:xfrm>
        <a:prstGeom prst="rect">
          <a:avLst/>
        </a:prstGeom>
        <a:solidFill>
          <a:schemeClr val="lt1"/>
        </a:solidFill>
        <a:ln w="425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Operaciones con números enteros</a:t>
          </a:r>
        </a:p>
      </dsp:txBody>
      <dsp:txXfrm>
        <a:off x="1261286" y="2667453"/>
        <a:ext cx="1251472" cy="625736"/>
      </dsp:txXfrm>
    </dsp:sp>
    <dsp:sp modelId="{D14584A4-BF61-4CBD-AD79-567AECF3D7E5}">
      <dsp:nvSpPr>
        <dsp:cNvPr id="0" name=""/>
        <dsp:cNvSpPr/>
      </dsp:nvSpPr>
      <dsp:spPr>
        <a:xfrm>
          <a:off x="1261286" y="3555999"/>
          <a:ext cx="1251472" cy="625736"/>
        </a:xfrm>
        <a:prstGeom prst="rect">
          <a:avLst/>
        </a:prstGeom>
        <a:solidFill>
          <a:schemeClr val="lt1"/>
        </a:solidFill>
        <a:ln w="425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Tipos de Números</a:t>
          </a:r>
        </a:p>
      </dsp:txBody>
      <dsp:txXfrm>
        <a:off x="1261286" y="3555999"/>
        <a:ext cx="1251472" cy="625736"/>
      </dsp:txXfrm>
    </dsp:sp>
    <dsp:sp modelId="{E5CB6B5B-D1A0-47B9-ACE1-0C194E2F356C}">
      <dsp:nvSpPr>
        <dsp:cNvPr id="0" name=""/>
        <dsp:cNvSpPr/>
      </dsp:nvSpPr>
      <dsp:spPr>
        <a:xfrm>
          <a:off x="2650506" y="890362"/>
          <a:ext cx="1746230" cy="512909"/>
        </a:xfrm>
        <a:prstGeom prst="rect">
          <a:avLst/>
        </a:prstGeom>
        <a:solidFill>
          <a:schemeClr val="lt1"/>
        </a:solidFill>
        <a:ln w="425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Números Racionales</a:t>
          </a:r>
        </a:p>
      </dsp:txBody>
      <dsp:txXfrm>
        <a:off x="2650506" y="890362"/>
        <a:ext cx="1746230" cy="512909"/>
      </dsp:txXfrm>
    </dsp:sp>
    <dsp:sp modelId="{F3BA181D-0257-4C7A-B9D0-6170EBF01B02}">
      <dsp:nvSpPr>
        <dsp:cNvPr id="0" name=""/>
        <dsp:cNvSpPr/>
      </dsp:nvSpPr>
      <dsp:spPr>
        <a:xfrm>
          <a:off x="3087063" y="1666081"/>
          <a:ext cx="1976801" cy="625736"/>
        </a:xfrm>
        <a:prstGeom prst="rect">
          <a:avLst/>
        </a:prstGeom>
        <a:solidFill>
          <a:schemeClr val="lt1"/>
        </a:solidFill>
        <a:ln w="425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Fracciones. Operaciones. Problemas.</a:t>
          </a:r>
        </a:p>
      </dsp:txBody>
      <dsp:txXfrm>
        <a:off x="3087063" y="1666081"/>
        <a:ext cx="1976801" cy="625736"/>
      </dsp:txXfrm>
    </dsp:sp>
    <dsp:sp modelId="{BE2BF002-4DA4-400A-8E0D-28E253B42617}">
      <dsp:nvSpPr>
        <dsp:cNvPr id="0" name=""/>
        <dsp:cNvSpPr/>
      </dsp:nvSpPr>
      <dsp:spPr>
        <a:xfrm>
          <a:off x="3087063" y="2554627"/>
          <a:ext cx="1942573" cy="625736"/>
        </a:xfrm>
        <a:prstGeom prst="rect">
          <a:avLst/>
        </a:prstGeom>
        <a:solidFill>
          <a:schemeClr val="lt1"/>
        </a:solidFill>
        <a:ln w="425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Números Decimales. Problemas.</a:t>
          </a:r>
        </a:p>
      </dsp:txBody>
      <dsp:txXfrm>
        <a:off x="3087063" y="2554627"/>
        <a:ext cx="1942573" cy="625736"/>
      </dsp:txXfrm>
    </dsp:sp>
    <dsp:sp modelId="{49C43594-B45D-4315-B79C-0EAB1EE28384}">
      <dsp:nvSpPr>
        <dsp:cNvPr id="0" name=""/>
        <dsp:cNvSpPr/>
      </dsp:nvSpPr>
      <dsp:spPr>
        <a:xfrm>
          <a:off x="3087063" y="3443172"/>
          <a:ext cx="1762374" cy="625736"/>
        </a:xfrm>
        <a:prstGeom prst="rect">
          <a:avLst/>
        </a:prstGeom>
        <a:solidFill>
          <a:schemeClr val="lt1"/>
        </a:solidFill>
        <a:ln w="425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Relación fracciones y decimales</a:t>
          </a:r>
        </a:p>
      </dsp:txBody>
      <dsp:txXfrm>
        <a:off x="3087063" y="3443172"/>
        <a:ext cx="1762374" cy="625736"/>
      </dsp:txXfrm>
    </dsp:sp>
    <dsp:sp modelId="{5B1A9DBE-DD4B-4BAB-960D-24527EF2EFC1}">
      <dsp:nvSpPr>
        <dsp:cNvPr id="0" name=""/>
        <dsp:cNvSpPr/>
      </dsp:nvSpPr>
      <dsp:spPr>
        <a:xfrm>
          <a:off x="5170206" y="880306"/>
          <a:ext cx="2074328" cy="625736"/>
        </a:xfrm>
        <a:prstGeom prst="rect">
          <a:avLst/>
        </a:prstGeom>
        <a:solidFill>
          <a:schemeClr val="lt1"/>
        </a:solidFill>
        <a:ln w="425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Números Reales</a:t>
          </a:r>
        </a:p>
      </dsp:txBody>
      <dsp:txXfrm>
        <a:off x="5170206" y="880306"/>
        <a:ext cx="2074328" cy="625736"/>
      </dsp:txXfrm>
    </dsp:sp>
    <dsp:sp modelId="{1BB26EB3-6A70-4D2D-B089-EA498BC5AF23}">
      <dsp:nvSpPr>
        <dsp:cNvPr id="0" name=""/>
        <dsp:cNvSpPr/>
      </dsp:nvSpPr>
      <dsp:spPr>
        <a:xfrm>
          <a:off x="5698850" y="1718555"/>
          <a:ext cx="1007873" cy="625736"/>
        </a:xfrm>
        <a:prstGeom prst="rect">
          <a:avLst/>
        </a:prstGeom>
        <a:solidFill>
          <a:schemeClr val="lt1"/>
        </a:solidFill>
        <a:ln w="425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Potencias</a:t>
          </a:r>
        </a:p>
      </dsp:txBody>
      <dsp:txXfrm>
        <a:off x="5698850" y="1718555"/>
        <a:ext cx="1007873" cy="625736"/>
      </dsp:txXfrm>
    </dsp:sp>
    <dsp:sp modelId="{8DB178B5-9E96-4894-A963-401A58516F5C}">
      <dsp:nvSpPr>
        <dsp:cNvPr id="0" name=""/>
        <dsp:cNvSpPr/>
      </dsp:nvSpPr>
      <dsp:spPr>
        <a:xfrm>
          <a:off x="5728284" y="2597045"/>
          <a:ext cx="1251472" cy="625736"/>
        </a:xfrm>
        <a:prstGeom prst="rect">
          <a:avLst/>
        </a:prstGeom>
        <a:solidFill>
          <a:schemeClr val="lt1"/>
        </a:solidFill>
        <a:ln w="425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Notación Científica</a:t>
          </a:r>
        </a:p>
      </dsp:txBody>
      <dsp:txXfrm>
        <a:off x="5728284" y="2597045"/>
        <a:ext cx="1251472" cy="625736"/>
      </dsp:txXfrm>
    </dsp:sp>
    <dsp:sp modelId="{E9ACBCFC-86DB-44A3-A40C-9DA248D9FD8D}">
      <dsp:nvSpPr>
        <dsp:cNvPr id="0" name=""/>
        <dsp:cNvSpPr/>
      </dsp:nvSpPr>
      <dsp:spPr>
        <a:xfrm>
          <a:off x="5715044" y="3500947"/>
          <a:ext cx="1860001" cy="625736"/>
        </a:xfrm>
        <a:prstGeom prst="rect">
          <a:avLst/>
        </a:prstGeom>
        <a:solidFill>
          <a:schemeClr val="lt1"/>
        </a:solidFill>
        <a:ln w="425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 err="1"/>
            <a:t>NºReales</a:t>
          </a:r>
          <a:r>
            <a:rPr lang="es-ES" sz="1400" kern="1200" dirty="0"/>
            <a:t>. Aprox. y errores. Representación </a:t>
          </a:r>
        </a:p>
      </dsp:txBody>
      <dsp:txXfrm>
        <a:off x="5715044" y="3500947"/>
        <a:ext cx="1860001" cy="625736"/>
      </dsp:txXfrm>
    </dsp:sp>
    <dsp:sp modelId="{F84F4E5C-5E9C-4D5F-93F4-FEF64AB4CEFF}">
      <dsp:nvSpPr>
        <dsp:cNvPr id="0" name=""/>
        <dsp:cNvSpPr/>
      </dsp:nvSpPr>
      <dsp:spPr>
        <a:xfrm>
          <a:off x="5749447" y="4283605"/>
          <a:ext cx="1251472" cy="625736"/>
        </a:xfrm>
        <a:prstGeom prst="rect">
          <a:avLst/>
        </a:prstGeom>
        <a:solidFill>
          <a:schemeClr val="lt1"/>
        </a:solidFill>
        <a:ln w="425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Intervalos</a:t>
          </a:r>
        </a:p>
      </dsp:txBody>
      <dsp:txXfrm>
        <a:off x="5749447" y="4283605"/>
        <a:ext cx="1251472" cy="6257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038D4-5574-4475-B5E1-DD48CF8566DC}" type="datetimeFigureOut">
              <a:rPr lang="es-ES" smtClean="0"/>
              <a:pPr/>
              <a:t>16/1/23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430B9-F70D-4E8B-9E47-B0C71E43018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5693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430B9-F70D-4E8B-9E47-B0C71E430181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8454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430B9-F70D-4E8B-9E47-B0C71E430181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5604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430B9-F70D-4E8B-9E47-B0C71E430181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6966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430B9-F70D-4E8B-9E47-B0C71E430181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5554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430B9-F70D-4E8B-9E47-B0C71E430181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1393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430B9-F70D-4E8B-9E47-B0C71E430181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2960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 redondeado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20" name="19 Subtítulo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16/1/23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16/1/23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16/1/23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16/1/23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 redondeado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16/1/23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16/1/23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16/1/23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16/1/23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16/1/23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16/1/23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dondear rectángulo de esquina sencilla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16/1/23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/>
              <a:t>Haga clic en el icono para agregar una imagen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 redondeado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Marcador de título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16/1/23</a:t>
            </a:fld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7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tiff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8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20.png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0.png"/><Relationship Id="rId4" Type="http://schemas.openxmlformats.org/officeDocument/2006/relationships/image" Target="../media/image139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4.png"/><Relationship Id="rId4" Type="http://schemas.openxmlformats.org/officeDocument/2006/relationships/image" Target="../media/image143.png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tiff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0.pn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tif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tif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tiff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tif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tif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tif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tif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tif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tif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tif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tif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tif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tif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tif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tif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tiff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tiff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0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0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/>
              <a:t>Números Reales</a:t>
            </a:r>
            <a:br>
              <a:rPr lang="es-ES"/>
            </a:br>
            <a:r>
              <a:rPr lang="es-ES"/>
              <a:t>Tema 1</a:t>
            </a:r>
            <a:br>
              <a:rPr lang="es-ES" dirty="0"/>
            </a:br>
            <a:endParaRPr lang="es-ES" dirty="0"/>
          </a:p>
        </p:txBody>
      </p:sp>
      <p:sp>
        <p:nvSpPr>
          <p:cNvPr id="19458" name="AutoShape 2" descr="data:image/jpeg;base64,/9j/4AAQSkZJRgABAQAAAQABAAD/2wCEAAkGBhISERITERQVFBMWFBQYGRcUGBgXGBgYFhQVGBgYFRgZGyYeFxkjGhUXHy8gIycpLCwsFR4xNTAqNSYrLCkBCQoKDgwOGg8PGi8kHyQyLC8uLC4sLCwvLDQsLCoqLCovMDQsLywsLywsLCwsLCwsKSwqLCwsLCwsLCwsLCwsLP/AABEIAKgBLAMBIgACEQEDEQH/xAAcAAEAAwADAQEAAAAAAAAAAAAABQYHAgMEAQj/xAA+EAACAQIDBAkBBgUEAQUAAAABAgADEQQSIQUGMVEHEyJBYXGBkaEyQlJicrHBFCOi0fAzgpLhwhUWY5Oy/8QAGwEAAQUBAQAAAAAAAAAAAAAAAAIDBAUGAQf/xAAyEQACAgIABQEGBQQDAQAAAAAAAQIDBBEFEiExQRMiMlFxgZEUYbHB8EKh0eEjM/EV/9oADAMBAAIRAxEAPwDcYiIAIiIAIiIAIiIAJ58VtClTyio6pm4ZiBed1RwoJJsACST3ATK9vbWOIrM/2eCjko4e/H1kvFxvXlrwiJlZPoRWu7NVVgRcajwn2U/o7xRKVkN7KVYcgGBFhy+m8nNqbx0MOypUY5iL6C9hzMbsolGx1x6jkL4yrVkuhKROjB46nVXNTYOOYP68p3xlprox5NNbQiInDoiIgAiIgAiJX9499KOEOQg1Kv3FtpyLk/T5anwnUt9h2qmd0uStbZYImaN0pYi+lKkByJYn/lcfpJ3YHSJSrsKdZepc2AN8yEngM1gQfMW14xTg0TbeF5VceZx6fk0y3RERBWiIiACIiACIiACJ118QqKWchVAuSdAJXMX0gYZTZA9TxUAD+ogmM2311e/JIfpxrbv+uLZZ4nXh64dFddVZQwPgRcTsjyexlrXRiIiBwREQAREQAREQAREGAFU362zkQUFPafVvBeXqfgGUAgsQqi5YgADvJNgB5nSSe16jVq1R7hiWNhwNhotr8dLTxYbEtSqJUA7aG4zDvsRqPWaXHq9KrUe/7mayLfUt5pdv2NN2VgEwWG7RHZBeo3Nra/2A8BM32ltBq1V6jcWN7ch3D0Ektt75PiaS0ioTW7EG+a3AWtoL68TwEr943iUSr5p2e8x3LvVnLCvsi4dHbnrqosbFATyFm0v4m59jL7IjdfY/8PQVSP5jdp/M93kBYekl5TZNistckXOPX6daiIiebaWNFGlUqHgik+Z7h6mw9ZHb0PNqK2z0xM0o9IWKQ3fJUHIrlt4Aj97ybwPSXQb/AFUemeY7a/GvxGY3QZX18Sx59N6+f80XCJ4cBt3D1v8ASqox5A2b/idRPdHU99ifGSktxezpxlfJTd/uqzewJmHYoFiztUzO2rEg3LHja1x+k3ciQeM3KwdTjRCnmhZPhTb4i4y5S54bnV4rlzp9ddtGPYeohaz314ZSAfYg3+JxYcQZpe2sZgtnUTQp0ld2BOQ9o6/aqsbny79NNBpmbtc3Meg2+rNViZLyU5qLUfG/P568Gubg7YNfCLnOZ6TGmxPE2AKk8zlIueYMskoXRUhC4jkTTPrZ/wBgPcS+xh9+hi+IQjDJnGPbf+xETwbZ25RwtPrKzZRewHFmPJQNSZwiQhKclGK234PfEht296aONRmpZlKGzI9swvwOhIsbHXwPKTMBVlc6pOE1prwIiIDZTekTGkLTpA6Ndj424X8OMoVidBxlp39xGbE5fuoo9eP/AJSs0qpVlYcVYHXhob6zG50+fJk323r7G74XXyYsdLv1+5s+Fo5ERB9lVHsLTtmfUukmtftUqZHgWX51lk2JvfQxBC6pU+63f+U8D+vhNLTnUWPljLr9jK5HDsmlOc49PiupOxESaVwiIgAiIgAiIgAiIgBWNq7jUql2pMabHuOq/wBxKhtbY+IoaVUunAMO0o8m4r5G01aUnf8Ax7ErRW+UAM1uZuFB8tT6yzw77JTUH1X5lbmU1xg560yjMk7KRZMr2IsQwNu8G4I56icXBOg4nhbU+Fh3mWTd7cDFJVpHEFDSuHYBidQLhSCON7A204y2uuhWvaZU00zsfsmg7PdzSpmpo5RS35rC/wAz0REy7e2adLS0J5Nq4HrqTU72vbXyIP7T1xEtbWmDSktMzjae5NZbnLnH/wAevxofgyuV9mFTY3U8mBB+dZtU6sRhUqC1RFccmAI+ZHeOvDKuzhVUusehiD4Nh3e0mth7fxNKrSUVHKl1BRjmFiwBAB4acpf8RufhmvZCh/AdPY3HxPJg9yUp1lql8wQ5gCoGo4XN+A48O6N+jNPoRI8MtrsThLoWaU7e/fpaF6OHIatwZuK0/wC7+HAd/KRu9u/hcGlhGspuGqjiRyp8h+L25yhsJZwh5Z6Jw7hO9WXr5R/z/j7n2rVZmLMSzMbknUk8yZzwOEerUWnSUvUbgo+Sx7lHeZ5+rJKjMFBIuxBOUd5ygXa3ITXNyMLgadMrhKgqVCAajnSoeWZTYqt+AtYecJyfZFxxDLeLXuMd/TovmyR3Z2GMLQWnfM57TsNLsQL28AAAPKS0RGTDTm5ycpd2JQelTAM60XAuEzi/i2UkeoW48jL9KtvxvJhaNF6NU56jLpTS2YHuYngoB11+Zxk3hkrIZUJVx2/h/ZmYbr7wNg8SlXUoezUXmhOp8xxHlbvll3q6TmqZqWDuicDVOjt+QfYHidfKUKs9zc2BPLh6TlhMM9R1RFZ3Y2VVFyT/AJ7Wje/Bv78HGnYsi2PVL6fN/HRfOirblTr3w7MWR1ZxmJOV1IuRf7wOvl5zUpStyNxWwxFauR1tjZF1VMwt2m+01rjTQXPHjLoTHF0RhOLXVXZLnT2/cyjeivmxVY/jI9uz+0hs09uPfM5a31G/vrO7d3ZKYjEpTqNlUhjpoWsL5Qe64v6AzEcrut0u8n+rNhGSox9vtFfoiKWupNjpO0qVI9CCPggzSNodH+EdLU06pwNGUk6/iBPaHzM7xFAocjcVvf3I/aPZeHPG1zefI1h59eXvk7rumaRuZt84ikVc3qU7An7wPBvPQg+XjLFM16PqhGLI7jSa/oVI/wA8ZpU0fD7pW0Jy79jJcUojRkuMez6/cRE4V6wRWZjZVBJPgBcyeVpznwmUmj0n07nPRYL3FWBNvEG2vrPRtffrDvha3UuetKFVUqQbtpflpe/HuiuVk38BepJOL6ngbpOIqN/JVqeYgEOQxAOh4W142l12djlrUqdVL5XUML8bEX1mGsbTYdzaLLgcPmJuUzC/crEso9FIi5xS7E/iWJVTCLgtMmoiI0UZ5Np7USgmeoTa9hbUk8hKDt3EU69U1aVXU2ujgqRYAdluB4cxPd0hbQu6Uh9kZj5tw+B8ymdcAQCwHmbStlxK3Hufp66dOpV5VvM3DwWnc7ZXWYjrKuXKmoBI7T91h4anztNFmNqe8EHyN5qO7VYthaRa5IWxJ8DaSK+Iyy7PbWug7hyWuVIk4iJKJ4iIgAiIgAnm2jSZqVRU+oowF+ZBnpiB1PT2ZDitgYhfrwzaaXCt8lCR6yPqYdL2ZHQ+BBt5qQD8zbp11sMjizqrDkwBHzFc7Rew41Je9H7NmH1sEPssG/pPs1vi8l9xA4x1PLfgyn8pBZr/APEetpfcduPhanBTTPOmbf0m6/EbvbnU8LUaoHZ2KlRcAAAkE6DiTYa+HiZ1zbWiTdxaqyiUeu2tdV/EWCIiIMwfDMC2vgqnXVLglmdiSeOpJNzzHD0m/SExm5+Gq1uudST3rfsMeZHf5XsZxrZc8J4hHClJyXdfoZDhd1sRUptVRCaafU50W2l8ve1u+3DWeCjVejVV0OWpTYEHkVPyP1Bn6FFIWy2GW1rW0tytymZ7wbg1TiLUaeZGNw1wFUcn79PLUW4xLj8C9wuORvlKN+kvHy+DL9u/tcYrDUq4GXOtyOTAkMBzFwdZImRm7ux/4XDpRLZiLkm1hdjchR3DWScWY67k9SXp+7t6+XgyrbGzerqvTOlmIBPjqp8iDIoBka4urKfIgiadvLu4MSuZbCqo0J4MPut+xmd46hUptkqqVYaAMLG3ge8e8yWZiSom348M2PD82N9aTfXyv3Janv8AYsLlPVk2+oqb+dgQL+krtaoWYsxuxNyT3kz6RPTs3ZVSu4SmuY99uAHNj3CRpzuv1GTb+BMhDHxk5xSj8SxdHGDvVq1e5UCjzYgn4X5mgSP2HshcNSFNdTxY8LseJ8tAPSSE1eFQ6KVB9/Jis/IWRfKxdvH0Ejd5EvhK4sTem3DyklElkSEuWSl8DDHpDunSRbjNqxewcPV/1KKMeeUA+41mQbaWmMRWFIWphyqi5Oi6HU8yCfWSIz5jW4easltJNaPIFvfS/Pv95NYLfHF0gAtUlRoA4DDy11+ZFbK3fxWKqN/D2tTVS12K3zFgADaxPZPtJTEbAxaC1Wi/mFD/ACt4p6fcftlTJ8k9N/B6ND3P3gbF0WZwA6uVOXgdAQQDw429JOOwAJOgAufSVHo52Q9KlUqVFZTUYABrg5UvqQeF2ZvYSybWRjQqhBdijADncf2kWb1toyOYoRtkodjLNs4s1q1Sp95iR5cB8WkVW2WtQqWJFuX/AHJKts7E3J6l7X+439p1I3EMpVh6e4Myjct7Zmnzb2yV2NuaKwzUK6m1syupVl9iQR4zSdn4MUqSUwb5QBfme8+pmXbH2g1Gsjr3EX8VJ7Q9prAMt+H8jTaXXyWGI4tNpdT7ERLQmiRe1N5MPh2C1nsxF7BWY25mw0/6kpMs32UjFPfU3PtYEfDSLlXSqhzRLLhuJDKu5JvprwaRs3alLEJnpNmW5HAggjuIOo/7nrlH6McT2cRT5Mj/APIFf/CXiLx7PVrU2MZuOse+VS7L/wBEREfIgiIgAiIgBxqVAouxAHMmwkZiN68Gn1YilfkHDH2W5lI6UcSxqohPYVbgd1z325yh55BtynCTikVl+a65uEV2NexPSVgl+k1Kn5EI+XyiTexdtUsVSFWkTa5BB0KkcQRz1HvMLE0XoqqEDEIeBKuPbKf0WcpyJznpnMbLsss5Zdi/RESeWgiIgAnViMKlQZaiq45MAR8ztica33OptdURX/tXCXv1Ce2ntwkhh8MlNcqKqryUAD2E7YiY1xj7qSFSsnP3m39RERFiBESC25vhQwtRadQOWIv2ADYHhe5HKLhCU3qK2N22wqjzTekTsxna+zWpu4dChzHiCBx7jwImj4XfrBPp1oU/jBX5It8yVobQo1foqU3/ACsrfvF8s6+6ZLwOJV1NuDUt/mQHR3szqsKXIINVy2v3QAq+hC5v90tM+T7Gm9vYm6x2zc35EqG9+0KwqqtJmAVQTkNiSb8uNhb3lvkLtvd0VjnQ5anjwNuF+R8ZFyoTnXqBFui5R0iq4bfXEpoxV/zDX3W08u2d43xAAZEW3eo7Xlc93hO/aGw66nt02P4gM3yP3kaMCxNgrE8gCZRznfrkk39Ssl6vutnmopcj/NJrmDUimgPEKt/OwvKju5um+YVKwyqCCEPEkcM3IeEuks8CiVacpeSbi1uEevkTrxFYIjMeCqSbeAvOycalMMCDwIIPrLImLW+pluP3xxnWPasUGY2UKlgL6C5W5kNjdoVKrFqrF2NtSAOAt3Adwl2rdHjMxPWoeRKm9vHWQe8G59TDKrmorKbiwUjhrzPj7TP3U5Gm5b18/wDZucTKweZRq0pfktf30QeE2hUpEmk7ISLEqbXHjPQdu4k8a9b/AOxv7zpwGDFWrTplsmd1XNa9sxsNO/WXij0ZoPqrufJFH941TTbYvY7fMkZeVi48v+bW3+W/2LJu7jGq4WhUc3ZkFzzI0J9SLyRkLid5MJhgKRqXKALlW7kWFu1l4HznDC76YRzbOV/OpUe/ATTQqsUFtNnn1tsHNtdFt9CdicUcEAggg8CNQfKcpw4IiIAZl0oU/wCch5oP8+JRUUZgCbKSASBcgE6kDvIGtvCaH0o0e1Sb8NvYmZ8aRlRkdLGZ/LermXDZ2z9j3AbFVSfxqaa+5p2HvNB2BszDUqd8LlKtY5w2fNy7VzMTyT2bE25WwtTPRa2vaU/S/gw/fiIqvJUX1ivoO05qi/aivobpE8eydppiKKVqf0uL27weBU+III9J7JaJ7W0XSaa2hETqxOIWmjOxsqqWJ5BRc/pOnTLekffCumL6qhVZFpKt8hIu5GY3txABUW85PdGm91fF9dTr9s0whD2APauMrWAB4XB95k+0ca1arUqt9VR2c+GYk29OHpNX6Itk9Xg2rH6q7kj8iXVfnMfWWV9cYUpa6kmcVGBatsbeoYVA+IcIpNhoWJPgFBJnLZu28PiBehVSpzCkXHmvEeomU9LO1OsxgpA6UUAP5nszfGT2kPuClRtoYYUyQQ9z+QAlwfArceojSxV6XO31Eqr2dm+RESEMCZVv1SLYyqTcaKBfhbIOHrearONSkG0YAjxF5Jxr/Rlza2QM/EeVWoKWuu/iYE+FadfVsOc2/E7sYV/qop5qMp91tIvE9HmGb6TUTyII/qBPzLKOfU++0UM+D5Mfdaf9v59zMcJt7E0/orVAB3B2t7XtJfC9I2NTi6uPxqP1FjLDiejE65Kqn8ykfIJ/SQ+L6O8SvBFfxRh+jWMc58ezyvr/ALGfSzqP6ZL5Pf6HvwvSw2nW0FPMoxHwQf1kvhulDCN9S1U81BHwb/EoWK3Yr0/qpVF8SpI9wLSOOCbznHh0z6pfZilxTJr6Sf3Rs2E3vwdT6a6DwY5D/VaSlKurC6sGHMEH9JgLYdh3T7Td0N1LKeYJEYlw6PhkuHG5f1RT+T1/k/QMTEcJvbjKf013I/Ec3/6vLbufvvia+Ip0auVwwbtBbEWUtfTTutw75GswZwTltdCfTxaqySg003/P50NBiIkEtxITfDCGphmspYqQbDU2sQbDyMm4iZx5ouI7TY6pqa8GQ7H2S74ikFDf6iG4U6AMCSeVgJbt+d5GpjqKRysR22HEA/ZU9xPEnkRzlwmO7zYhmxVUtoc7C3K3d/nKP8JwYqxpvfk5xvik74qWteDxI1p306qd4YHmp/UHj8SU3T3Y/i2ZnJWkhAJXizHXKCeFhx8xOe+OysJhii0av80mxpFsxAse0e9ddNeN9OE0jupVno66mXVVrh6vg9W6m3WouEJvSY6juH4lHcR3iaPMXwFX+YgHEsB7kTZaS2VQe4D9JU8RqjCaa8lngWucGn4OcRErCxKzvtsKpiEQ01zFb3FwDrwIv6yvbP6MXYA1nCeA7Z9dQB8y3b07f/hKOdVDMTYA8PEm0pVTpNxVtKdEeNnPxmkK70VPc+5XXyx42bs7kljej1aFNqtKs+amC2oAFlFza3A253HdM7qG5J01PcLD0HdJjam9mLxAK1atkPFEAVT521I8CSJELSJIAF7yDdOEn7C0VeRbCxpVrRpPRZiCaFZDwWoGHhnGvypPrLtKxuDso0cOWPFyD6C9j7k+lpZ5a0JqtJl/jxca4piVDpQ2p1WBZAe1WYU/9v1P6ZRb/dLfM36VaLM9MsjmmtPsuPpDlu0G8wF7x6yZQt2LZJrW5Iy6oL6D5/efoTY1WhSwdPqqiPRpUgM6MGFkXU3HfoTMArU7ThRJW+UkXFjbS45G3ES0up9VLrokzjzI9G1cY1atUqv9VR2Yjlc3t6DT0l96G9k3fEYgjgBSXzNmf9F9zM5LTT+iveekqLg2UrULVGDaZXPG3MMFHrl490Tk7VWonJ+70NJiIlORBERABERABET4zAAk6AamAEbtzb9HCU89U6n6VH1MfAfvwmdbW38q1ibUqKr+JBUb1LC3xIzeXbLYnEPUN8t8qA9yjh78T5yLC38BzMqbcqbl7L0jS43DalBO2O2/j2+Wj3f+rEm706beQKe2QgfEndi7NweLORaj0Kx4I+V1P5CMpPkdZVlQc58VyCCCQQbgjQgjgR4xyniWTW+k21+fX9RnK4BgZCa9JJ/FLX6aLxiujOqPoem3ndT+h/We7c7dCrh8QatVQAFIGoNybcLd1r8ZP7p7ZOKwqVG+sXV/zL3+osfWTMvPx9llenrTMd/8emi7a2nF9t9BERIpZCIiACRG0N1MNWc1HTtm1yCRe3eRwv4yXiKjOUHuL0JlCM1qS2ZBvNjai1Hw2HdqGGpsVyIxUsQe0zsO2xJ8bWtIPC4Kmmqj9h6ASy77bGeliKj2JSo2cN3drUi/MG+nK0jdmbu4qvbq6TZfvMMq+7WB9LzTUOuNSnv6/wA8meu9RzcNfRHRRxDIwdDldSCpsDYg6aHT4lz2Dv8AOSFxADD76izDxI4EeVpGYzo9xFKiamdHKglkW97DjlY2zHwsJW6dWxBEJV05abT3oI2W4r01rZuSOCAQbg6gjvE+yF3RxGfDL4EgeXH9zJqZmceWTj8DQwlzRTIneLYpxNMAEAqTa/A3FiPCUbE7hVgdEP8AtII/W80+JGsohY9sZtxq7XuSMrp7h4hj9Leth+plj2HuAtMhqxB/CNb+Z5eA95cYiYY1cXsTXiVQe0j4BbQT7ESSShBERACD2puXg8RfPRUN95OwfPs8fW8yHffZCYPENQpMWTKjHMBcE5tLgcrHu4zep+fd68Sa2Kr1D9qo1vyg5V/pAk/DlJy6voP1NvuQ9EFiAASTwABJPkBqZeei7YxqYzrSpyUVY3IIGduyBfmAWNvCdfRJsnrMa1UjSghI8HqAqv8AT1k2WLyb9bghVk9dBERK0jCIiACIiACR+8LEYWuRx6tv01+JIThXoh1ZW1DAg+RFjEyW00Kg+WSbMFqLYmW/o6xmFR3WtlFUkdWz2tawuqk6Br+48pCbX2QaNZqdS4I4NzXubxBEjK1Eg20PiNQZRQk65b12NhOMcivl338o07fzAYY0DVJRaq2ykWDPrqun1aX8pls+BQOAnJVubRVtnqS5taDGo9CHK5bNL6LEP8NVPcaxt6U0vLpITc7ZRw+EpowsxuzDvBY3sfECw9JNy3oi41pMy2XNTulJfERER4jCIiACIiAFV3x3ubCkU6SKzst8z3yrcm3ZGrHTmJWcD0kYmk18Qoqoe4KEYDmmlj5H3Es2+27j18lWkLugIK97KSD2fEa6d95m9dSLqw4HUEag+IPAy8wsei2rr38lNl5F1VnTt4LTtnpRFWmaeHpOpYWLVMugPEKFJuTwuSLSnppPoRRwAk3u1utUxbgkFaIPafhcfdTmf0ljCurEg32RX2W2ZUlHuzQNycOVwdK/Frt6Em3xaTs406YUBVFgAAByA4TlMrZPnm5fE01cOSCj8BESJ3k3mo4Gl1lYnU2VVsWY+AJHDvJ/tEpNvSHYQlOSjFbbJaJVthdJGCxJC9Z1Tn7Fay31to18pJ5Xv4Tj0g74tgaKGkFarUJC5tQFW2ZrDjxUcfteFitVy5uXXUfWLa7FU46b+Ja4mYbh9Jdevilw+Kyt1mbI6jKQwUtY20IIBHnaafOTg4PTOZONPHnyT7iIiII4lP2z0ZYasWamWpOSTp2lufwnUehEuERcZyg9xZ1Sa7EFujuquBpMgbOztmZrW4CwAFzoPPvMnYiJlJye2De3tiIicOCIiACIiACIiAEZtzd+liky1BYj6XX6l8uY8DMk29gRQrPRVw+Xiy6f7SOY7+M1HfLbDYfDMUNqjnIp5Eg3b0APraY8VPE3OvHjc+J7zKvMcObSXU0PCoz5XJv2fCPgEv24O6d7YmsNONNT3n758B3e/KRW5W6ZxD9ZUH8lTr+I/dHhzPp36aqqgCw0A7hDFo5vbl28HOI5uv8Aig+vn/B9iIloZ8REQAREQAREQATx43Y9Ct/q01Y8yNfcaz2ROqTi9o40mtMiaO6mEU3FFb/iu3wxMlVUAWGg5CfYnZTlL3ns5GEY+6tCIiJFCY10whjjUBJy9QuW/D63zW8eF/SbLPFtTY1DEpkr01qL3ZhqPFTxU+IjtVnpy2TMLJWNarGtn5oZZzq4p2CqzsQgIUFiQoPEKDoB5S29Ie6+HwNVEoVHJcFjTaxyLcgWfjYkEAEE9njKTVrhSA3A8D/eWinFx5vBtKro3QVq7fmT24rU02hQqYmqKdKmxa9jqwFlU2+kXN7nSw8Z+iMPiEdQyMrqRcMpBBHMEaGfl5fCWHcfbtehjMOlFmy1K1NHTUqwd1ViV4XA1zd1uV5Hux0/aTKziXD/AFk7lLql57H6EiIlcZIREQAREQAREQAREQAREQAREQA8m09lUsQnV1VzLe/Egg8wRwlefo2wpOjVR4Bh+6mIjc6oTe5IervsrWoSaLNg8IlJFp0xlVRYD/OJ8Z3REcS10Gm23tiIiBwREQAREQAREQAREQAREQAREQAREQAyLpb2NV/iRXyM1M00AZQSFK5rq1uHG+vPwnj6LN1Hq4hq1ejfDCk6kVV7NQvYWAYdoAAknyiJJdjdWi4/GT/B8n0LNt3ocw73bCMaDfcN3pnyv2l9CR4Tp3B6NauGxRxGKyEoCKQQlu02hc3AtZbgfmPC0RGvVly8u+hD/G3Ot1uXRmkxERshiIiACIiACIiA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1589" y="3929066"/>
            <a:ext cx="3878043" cy="2171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1" name="Picture 5" descr="https://encrypted-tbn2.gstatic.com/images?q=tbn:ANd9GcT_WDoZLMOVG840CwCUGz7k0VMZ0ltbupFlPyLe1F6Ejr0FMSV0g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701680"/>
            <a:ext cx="2928958" cy="24848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93096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86642" y="1357305"/>
            <a:ext cx="16002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REPASO: Tipos de Números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500034" y="1214422"/>
            <a:ext cx="6715172" cy="4462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300" b="1" dirty="0">
                <a:solidFill>
                  <a:schemeClr val="bg1"/>
                </a:solidFill>
              </a:rPr>
              <a:t>Naturales</a:t>
            </a:r>
            <a:r>
              <a:rPr lang="es-ES" sz="2300" dirty="0">
                <a:solidFill>
                  <a:schemeClr val="bg1"/>
                </a:solidFill>
              </a:rPr>
              <a:t>. ¿Cuáles son y para qué sirven?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500034" y="2482658"/>
            <a:ext cx="6715172" cy="44627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300" b="1" dirty="0">
                <a:solidFill>
                  <a:schemeClr val="bg1"/>
                </a:solidFill>
              </a:rPr>
              <a:t>Enteros</a:t>
            </a:r>
            <a:r>
              <a:rPr lang="es-ES" sz="2300" dirty="0">
                <a:solidFill>
                  <a:schemeClr val="bg1"/>
                </a:solidFill>
              </a:rPr>
              <a:t>. ¿Cuáles son y para qué sirven? 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467544" y="3839980"/>
            <a:ext cx="6858048" cy="4462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300" b="1" dirty="0">
                <a:solidFill>
                  <a:schemeClr val="bg1"/>
                </a:solidFill>
              </a:rPr>
              <a:t>Fracciones</a:t>
            </a:r>
            <a:r>
              <a:rPr lang="es-ES" sz="2300" dirty="0">
                <a:solidFill>
                  <a:schemeClr val="bg1"/>
                </a:solidFill>
              </a:rPr>
              <a:t>. ¿Cuáles son y para qué sirven?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2819110" y="4581128"/>
            <a:ext cx="592935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¿Hay otros números distintos…?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383" y="3007047"/>
            <a:ext cx="2363459" cy="767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311995"/>
            <a:ext cx="1499819" cy="112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79" y="5219556"/>
            <a:ext cx="1166863" cy="1238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592" y="5379156"/>
            <a:ext cx="1261905" cy="919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344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7" grpId="0" animBg="1"/>
      <p:bldP spid="8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42860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Examen de Potencias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8780"/>
          <a:stretch>
            <a:fillRect/>
          </a:stretch>
        </p:blipFill>
        <p:spPr bwMode="auto">
          <a:xfrm>
            <a:off x="1142975" y="1000108"/>
            <a:ext cx="7539065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Rectángulo"/>
          <p:cNvSpPr/>
          <p:nvPr/>
        </p:nvSpPr>
        <p:spPr>
          <a:xfrm>
            <a:off x="571472" y="1071546"/>
            <a:ext cx="428628" cy="5715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32133953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42860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Solución del Examen de Potencias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13451"/>
          <a:stretch>
            <a:fillRect/>
          </a:stretch>
        </p:blipFill>
        <p:spPr bwMode="auto">
          <a:xfrm>
            <a:off x="1214414" y="2857496"/>
            <a:ext cx="647828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 l="8964"/>
          <a:stretch>
            <a:fillRect/>
          </a:stretch>
        </p:blipFill>
        <p:spPr bwMode="auto">
          <a:xfrm>
            <a:off x="1071537" y="1071546"/>
            <a:ext cx="7557215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Rectángulo"/>
          <p:cNvSpPr/>
          <p:nvPr/>
        </p:nvSpPr>
        <p:spPr>
          <a:xfrm>
            <a:off x="571472" y="1071546"/>
            <a:ext cx="428628" cy="5715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1</a:t>
            </a:r>
          </a:p>
        </p:txBody>
      </p:sp>
      <p:sp>
        <p:nvSpPr>
          <p:cNvPr id="8" name="7 Rectángulo"/>
          <p:cNvSpPr/>
          <p:nvPr/>
        </p:nvSpPr>
        <p:spPr>
          <a:xfrm>
            <a:off x="571472" y="2786058"/>
            <a:ext cx="428628" cy="5715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6779024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42860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Solución del Examen de Potencias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6895"/>
          <a:stretch>
            <a:fillRect/>
          </a:stretch>
        </p:blipFill>
        <p:spPr bwMode="auto">
          <a:xfrm>
            <a:off x="1285852" y="1071546"/>
            <a:ext cx="4216773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571472" y="1071546"/>
            <a:ext cx="428628" cy="5715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6191155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42860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Solución del Examen de Potencias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l="11082"/>
          <a:stretch>
            <a:fillRect/>
          </a:stretch>
        </p:blipFill>
        <p:spPr bwMode="auto">
          <a:xfrm>
            <a:off x="1136582" y="1071546"/>
            <a:ext cx="728338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09" y="4307708"/>
            <a:ext cx="2536421" cy="2217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2" y="4274335"/>
            <a:ext cx="3351503" cy="225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571472" y="1071546"/>
            <a:ext cx="428628" cy="5715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96754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42860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Notación Científica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142984"/>
            <a:ext cx="7475521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1" y="2857496"/>
            <a:ext cx="8275817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9453024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 CuadroTexto">
            <a:extLst>
              <a:ext uri="{FF2B5EF4-FFF2-40B4-BE49-F238E27FC236}">
                <a16:creationId xmlns:a16="http://schemas.microsoft.com/office/drawing/2014/main" id="{C5D2D4F2-98D4-014A-82C2-E344C9DF439C}"/>
              </a:ext>
            </a:extLst>
          </p:cNvPr>
          <p:cNvSpPr txBox="1"/>
          <p:nvPr/>
        </p:nvSpPr>
        <p:spPr>
          <a:xfrm>
            <a:off x="678629" y="890269"/>
            <a:ext cx="7786742" cy="40011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solidFill>
                  <a:schemeClr val="bg1"/>
                </a:solidFill>
              </a:rPr>
              <a:t>66. Escribe en notación científica: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5A1275B-CE95-024D-A7C6-9212B07CE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734" y="1752044"/>
            <a:ext cx="8412568" cy="3117116"/>
          </a:xfrm>
          <a:prstGeom prst="rect">
            <a:avLst/>
          </a:prstGeom>
        </p:spPr>
      </p:pic>
      <p:sp>
        <p:nvSpPr>
          <p:cNvPr id="6" name="2 CuadroTexto">
            <a:extLst>
              <a:ext uri="{FF2B5EF4-FFF2-40B4-BE49-F238E27FC236}">
                <a16:creationId xmlns:a16="http://schemas.microsoft.com/office/drawing/2014/main" id="{7A0B4577-17C9-2B46-986A-D875D782084B}"/>
              </a:ext>
            </a:extLst>
          </p:cNvPr>
          <p:cNvSpPr txBox="1"/>
          <p:nvPr/>
        </p:nvSpPr>
        <p:spPr>
          <a:xfrm>
            <a:off x="357158" y="42860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Notación Científica</a:t>
            </a:r>
          </a:p>
        </p:txBody>
      </p:sp>
    </p:spTree>
    <p:extLst>
      <p:ext uri="{BB962C8B-B14F-4D97-AF65-F5344CB8AC3E}">
        <p14:creationId xmlns:p14="http://schemas.microsoft.com/office/powerpoint/2010/main" val="313133662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 CuadroTexto">
            <a:extLst>
              <a:ext uri="{FF2B5EF4-FFF2-40B4-BE49-F238E27FC236}">
                <a16:creationId xmlns:a16="http://schemas.microsoft.com/office/drawing/2014/main" id="{C5D2D4F2-98D4-014A-82C2-E344C9DF439C}"/>
              </a:ext>
            </a:extLst>
          </p:cNvPr>
          <p:cNvSpPr txBox="1"/>
          <p:nvPr/>
        </p:nvSpPr>
        <p:spPr>
          <a:xfrm>
            <a:off x="678629" y="890269"/>
            <a:ext cx="7786742" cy="40011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solidFill>
                  <a:schemeClr val="bg1"/>
                </a:solidFill>
              </a:rPr>
              <a:t>67. Resuelve y escribe en notación científica: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8353400-B289-754A-B795-FA4237ACF9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251472"/>
              </p:ext>
            </p:extLst>
          </p:nvPr>
        </p:nvGraphicFramePr>
        <p:xfrm>
          <a:off x="678629" y="1484784"/>
          <a:ext cx="7786742" cy="45853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86742">
                  <a:extLst>
                    <a:ext uri="{9D8B030D-6E8A-4147-A177-3AD203B41FA5}">
                      <a16:colId xmlns:a16="http://schemas.microsoft.com/office/drawing/2014/main" val="2890537262"/>
                    </a:ext>
                  </a:extLst>
                </a:gridCol>
              </a:tblGrid>
              <a:tr h="57883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800" b="0" dirty="0">
                          <a:solidFill>
                            <a:schemeClr val="bg1"/>
                          </a:solidFill>
                          <a:effectLst/>
                        </a:rPr>
                        <a:t>a) La masa de la Tierra es 5,98·1024 kg. ¿Cuál sería la masa equivalente a 3 planetas iguales a la Tierra? </a:t>
                      </a:r>
                      <a:endParaRPr lang="es-ES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468657"/>
                  </a:ext>
                </a:extLst>
              </a:tr>
              <a:tr h="8682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b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b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b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8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348105"/>
                  </a:ext>
                </a:extLst>
              </a:tr>
              <a:tr h="57883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800" b="0" dirty="0">
                          <a:solidFill>
                            <a:schemeClr val="bg1"/>
                          </a:solidFill>
                          <a:effectLst/>
                        </a:rPr>
                        <a:t>b) El diámetro de un virus es de 5·10</a:t>
                      </a:r>
                      <a:r>
                        <a:rPr lang="es-ES" sz="1800" b="0" baseline="30000" dirty="0">
                          <a:solidFill>
                            <a:schemeClr val="bg1"/>
                          </a:solidFill>
                          <a:effectLst/>
                        </a:rPr>
                        <a:t>-4</a:t>
                      </a:r>
                      <a:r>
                        <a:rPr lang="es-ES" sz="1800" b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ES" sz="1800" b="0" dirty="0" err="1">
                          <a:solidFill>
                            <a:schemeClr val="bg1"/>
                          </a:solidFill>
                          <a:effectLst/>
                        </a:rPr>
                        <a:t>mm.</a:t>
                      </a:r>
                      <a:r>
                        <a:rPr lang="es-ES" sz="1800" b="0" dirty="0">
                          <a:solidFill>
                            <a:schemeClr val="bg1"/>
                          </a:solidFill>
                          <a:effectLst/>
                        </a:rPr>
                        <a:t> ¿Cuántos de esos virus son necesarios para rodear la Tierra, si su radio medio es de 6.370 km?</a:t>
                      </a:r>
                      <a:endParaRPr lang="es-ES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047002"/>
                  </a:ext>
                </a:extLst>
              </a:tr>
              <a:tr h="8682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b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b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b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148778"/>
                  </a:ext>
                </a:extLst>
              </a:tr>
              <a:tr h="5788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b="0" dirty="0">
                          <a:solidFill>
                            <a:schemeClr val="bg1"/>
                          </a:solidFill>
                          <a:effectLst/>
                        </a:rPr>
                        <a:t>c) La velocidad de la luz es 3·108 m/s. ¿Qué distancia recorre la luz en un año?</a:t>
                      </a:r>
                      <a:endParaRPr lang="es-ES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456587"/>
                  </a:ext>
                </a:extLst>
              </a:tr>
              <a:tr h="8682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7874162"/>
                  </a:ext>
                </a:extLst>
              </a:tr>
            </a:tbl>
          </a:graphicData>
        </a:graphic>
      </p:graphicFrame>
      <p:sp>
        <p:nvSpPr>
          <p:cNvPr id="6" name="2 CuadroTexto">
            <a:extLst>
              <a:ext uri="{FF2B5EF4-FFF2-40B4-BE49-F238E27FC236}">
                <a16:creationId xmlns:a16="http://schemas.microsoft.com/office/drawing/2014/main" id="{C7392A10-547F-2B4E-9B26-3D8F2C135D80}"/>
              </a:ext>
            </a:extLst>
          </p:cNvPr>
          <p:cNvSpPr txBox="1"/>
          <p:nvPr/>
        </p:nvSpPr>
        <p:spPr>
          <a:xfrm>
            <a:off x="357158" y="42860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Notación Científica</a:t>
            </a:r>
          </a:p>
        </p:txBody>
      </p:sp>
    </p:spTree>
    <p:extLst>
      <p:ext uri="{BB962C8B-B14F-4D97-AF65-F5344CB8AC3E}">
        <p14:creationId xmlns:p14="http://schemas.microsoft.com/office/powerpoint/2010/main" val="42785078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42860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Operaciones en Notación Científica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3" y="1071546"/>
            <a:ext cx="394597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143248"/>
            <a:ext cx="407324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0358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 CuadroTexto">
            <a:extLst>
              <a:ext uri="{FF2B5EF4-FFF2-40B4-BE49-F238E27FC236}">
                <a16:creationId xmlns:a16="http://schemas.microsoft.com/office/drawing/2014/main" id="{C5D2D4F2-98D4-014A-82C2-E344C9DF439C}"/>
              </a:ext>
            </a:extLst>
          </p:cNvPr>
          <p:cNvSpPr txBox="1"/>
          <p:nvPr/>
        </p:nvSpPr>
        <p:spPr>
          <a:xfrm>
            <a:off x="678629" y="890269"/>
            <a:ext cx="7786742" cy="40011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solidFill>
                  <a:schemeClr val="bg1"/>
                </a:solidFill>
              </a:rPr>
              <a:t>68. Resuelve y escribe en notación científica: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A0C30EC-ED67-5949-AFCB-B51EA8723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436" y="1351934"/>
            <a:ext cx="8036191" cy="3444082"/>
          </a:xfrm>
          <a:prstGeom prst="rect">
            <a:avLst/>
          </a:prstGeom>
        </p:spPr>
      </p:pic>
      <p:sp>
        <p:nvSpPr>
          <p:cNvPr id="6" name="2 CuadroTexto">
            <a:extLst>
              <a:ext uri="{FF2B5EF4-FFF2-40B4-BE49-F238E27FC236}">
                <a16:creationId xmlns:a16="http://schemas.microsoft.com/office/drawing/2014/main" id="{636E43B8-8CD7-424E-A05C-B610811D035F}"/>
              </a:ext>
            </a:extLst>
          </p:cNvPr>
          <p:cNvSpPr txBox="1"/>
          <p:nvPr/>
        </p:nvSpPr>
        <p:spPr>
          <a:xfrm>
            <a:off x="357158" y="42860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Notación Científica</a:t>
            </a:r>
          </a:p>
        </p:txBody>
      </p:sp>
    </p:spTree>
    <p:extLst>
      <p:ext uri="{BB962C8B-B14F-4D97-AF65-F5344CB8AC3E}">
        <p14:creationId xmlns:p14="http://schemas.microsoft.com/office/powerpoint/2010/main" val="360091383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 CuadroTexto">
            <a:extLst>
              <a:ext uri="{FF2B5EF4-FFF2-40B4-BE49-F238E27FC236}">
                <a16:creationId xmlns:a16="http://schemas.microsoft.com/office/drawing/2014/main" id="{C5D2D4F2-98D4-014A-82C2-E344C9DF439C}"/>
              </a:ext>
            </a:extLst>
          </p:cNvPr>
          <p:cNvSpPr txBox="1"/>
          <p:nvPr/>
        </p:nvSpPr>
        <p:spPr>
          <a:xfrm>
            <a:off x="678629" y="890269"/>
            <a:ext cx="7786742" cy="243143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solidFill>
                  <a:schemeClr val="bg1"/>
                </a:solidFill>
              </a:rPr>
              <a:t>69</a:t>
            </a:r>
            <a:r>
              <a:rPr lang="es-ES" sz="2800" dirty="0">
                <a:solidFill>
                  <a:schemeClr val="bg1"/>
                </a:solidFill>
              </a:rPr>
              <a:t>. </a:t>
            </a:r>
            <a:r>
              <a:rPr lang="es-ES" sz="2400" dirty="0">
                <a:solidFill>
                  <a:schemeClr val="bg1"/>
                </a:solidFill>
              </a:rPr>
              <a:t>Una gota de sangre de un mm</a:t>
            </a:r>
            <a:r>
              <a:rPr lang="es-ES" sz="2400" baseline="30000" dirty="0">
                <a:solidFill>
                  <a:schemeClr val="bg1"/>
                </a:solidFill>
              </a:rPr>
              <a:t>3</a:t>
            </a:r>
            <a:r>
              <a:rPr lang="es-ES" sz="2400" dirty="0">
                <a:solidFill>
                  <a:schemeClr val="bg1"/>
                </a:solidFill>
              </a:rPr>
              <a:t> contiene aproximadamente 5 millones de glóbulos rojos. Una persona tiene aproximadamente 4,5 litros de sangre. ¿Cuál sería el número de glóbulos rojos que tiene esta persona? Expresa el resultado en notación científica.</a:t>
            </a:r>
            <a:endParaRPr lang="es-ES" sz="2800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D6AA829-0EA1-8A4C-889F-7119F153B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4966428"/>
            <a:ext cx="2342634" cy="1558916"/>
          </a:xfrm>
          <a:prstGeom prst="rect">
            <a:avLst/>
          </a:prstGeom>
        </p:spPr>
      </p:pic>
      <p:sp>
        <p:nvSpPr>
          <p:cNvPr id="6" name="2 CuadroTexto">
            <a:extLst>
              <a:ext uri="{FF2B5EF4-FFF2-40B4-BE49-F238E27FC236}">
                <a16:creationId xmlns:a16="http://schemas.microsoft.com/office/drawing/2014/main" id="{087478AB-3003-F24F-9A06-879C2C32680C}"/>
              </a:ext>
            </a:extLst>
          </p:cNvPr>
          <p:cNvSpPr txBox="1"/>
          <p:nvPr/>
        </p:nvSpPr>
        <p:spPr>
          <a:xfrm>
            <a:off x="357158" y="42860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Notación Científica</a:t>
            </a:r>
          </a:p>
        </p:txBody>
      </p:sp>
    </p:spTree>
    <p:extLst>
      <p:ext uri="{BB962C8B-B14F-4D97-AF65-F5344CB8AC3E}">
        <p14:creationId xmlns:p14="http://schemas.microsoft.com/office/powerpoint/2010/main" val="3658248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EJERCICIO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a 1">
                <a:extLst>
                  <a:ext uri="{FF2B5EF4-FFF2-40B4-BE49-F238E27FC236}">
                    <a16:creationId xmlns:a16="http://schemas.microsoft.com/office/drawing/2014/main" id="{88238837-A5B1-8944-B04E-E2610D29DB9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2547314"/>
                  </p:ext>
                </p:extLst>
              </p:nvPr>
            </p:nvGraphicFramePr>
            <p:xfrm>
              <a:off x="620369" y="1902543"/>
              <a:ext cx="7903262" cy="294714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238966">
                      <a:extLst>
                        <a:ext uri="{9D8B030D-6E8A-4147-A177-3AD203B41FA5}">
                          <a16:colId xmlns:a16="http://schemas.microsoft.com/office/drawing/2014/main" val="342640070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196266163"/>
                        </a:ext>
                      </a:extLst>
                    </a:gridCol>
                    <a:gridCol w="1800200">
                      <a:extLst>
                        <a:ext uri="{9D8B030D-6E8A-4147-A177-3AD203B41FA5}">
                          <a16:colId xmlns:a16="http://schemas.microsoft.com/office/drawing/2014/main" val="3477833972"/>
                        </a:ext>
                      </a:extLst>
                    </a:gridCol>
                  </a:tblGrid>
                  <a:tr h="288032">
                    <a:tc>
                      <a:txBody>
                        <a:bodyPr/>
                        <a:lstStyle/>
                        <a:p>
                          <a:pPr marL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s-ES_tradnl" sz="12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Afirmaciones</a:t>
                          </a:r>
                          <a:endParaRPr lang="es-ES" sz="12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s-ES_tradnl" sz="12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V/F</a:t>
                          </a:r>
                          <a:endParaRPr lang="es-ES" sz="12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s-ES_tradnl" sz="12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Justificación</a:t>
                          </a:r>
                          <a:endParaRPr lang="es-ES" sz="12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42654453"/>
                      </a:ext>
                    </a:extLst>
                  </a:tr>
                  <a:tr h="415966"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s-ES_tradnl" sz="1600" b="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a) El número 2 es natural pero no es racional</a:t>
                          </a:r>
                          <a:endParaRPr lang="es-ES" sz="1600" b="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s-ES_tradnl" sz="12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 </a:t>
                          </a:r>
                          <a:endParaRPr lang="es-ES" sz="12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s-ES_tradnl" sz="12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 </a:t>
                          </a:r>
                          <a:endParaRPr lang="es-ES" sz="12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56365095"/>
                      </a:ext>
                    </a:extLst>
                  </a:tr>
                  <a:tr h="415966"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s-ES_tradnl" sz="1600" b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b) El número 5/7 es racional pero no entero.</a:t>
                          </a:r>
                          <a:endParaRPr lang="es-ES" sz="1600" b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s-ES_tradnl" sz="12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 </a:t>
                          </a:r>
                          <a:endParaRPr lang="es-ES" sz="12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s-ES_tradnl" sz="12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 </a:t>
                          </a:r>
                          <a:endParaRPr lang="es-ES" sz="12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23734441"/>
                      </a:ext>
                    </a:extLst>
                  </a:tr>
                  <a:tr h="415966"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s-ES_tradnl" sz="1600" b="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c) El número -5 es natural, entero y racional</a:t>
                          </a:r>
                          <a:endParaRPr lang="es-ES" sz="1600" b="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s-ES_tradnl" sz="12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 </a:t>
                          </a:r>
                          <a:endParaRPr lang="es-ES" sz="12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s-ES_tradnl" sz="12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 </a:t>
                          </a:r>
                          <a:endParaRPr lang="es-ES" sz="12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09689096"/>
                      </a:ext>
                    </a:extLst>
                  </a:tr>
                  <a:tr h="227554"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s-ES_tradnl" sz="1600" b="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d)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s-ES" sz="1600" b="0" i="1"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s-ES_tradnl" sz="1600" b="0"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16 </m:t>
                                  </m:r>
                                </m:e>
                              </m:rad>
                            </m:oMath>
                          </a14:m>
                          <a:r>
                            <a:rPr lang="es-ES_tradnl" sz="1600" b="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 es un número irracional</a:t>
                          </a:r>
                          <a:endParaRPr lang="es-ES" sz="1600" b="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s-ES_tradnl" sz="12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 </a:t>
                          </a:r>
                          <a:endParaRPr lang="es-ES" sz="12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s-ES_tradnl" sz="12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 </a:t>
                          </a:r>
                          <a:endParaRPr lang="es-ES" sz="12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55643739"/>
                      </a:ext>
                    </a:extLst>
                  </a:tr>
                  <a:tr h="207983"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s-ES_tradnl" sz="1600" b="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e) -15/3 es racional y entero</a:t>
                          </a:r>
                          <a:endParaRPr lang="es-ES" sz="1600" b="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s-ES_tradnl" sz="12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 </a:t>
                          </a:r>
                          <a:endParaRPr lang="es-ES" sz="12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s-ES_tradnl" sz="12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 </a:t>
                          </a:r>
                          <a:endParaRPr lang="es-ES" sz="12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11631682"/>
                      </a:ext>
                    </a:extLst>
                  </a:tr>
                  <a:tr h="229721"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s-ES_tradnl" sz="1600" b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f)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s-ES" sz="1600" b="0" i="1"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s-ES_tradnl" sz="1600" b="0"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5 </m:t>
                                  </m:r>
                                </m:e>
                              </m:rad>
                            </m:oMath>
                          </a14:m>
                          <a:r>
                            <a:rPr lang="es-ES_tradnl" sz="1600" b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 es un número irracional</a:t>
                          </a:r>
                          <a:endParaRPr lang="es-ES" sz="1600" b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s-ES_tradnl" sz="12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 </a:t>
                          </a:r>
                          <a:endParaRPr lang="es-ES" sz="12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s-ES_tradnl" sz="12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 </a:t>
                          </a:r>
                          <a:endParaRPr lang="es-ES" sz="12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05115363"/>
                      </a:ext>
                    </a:extLst>
                  </a:tr>
                  <a:tr h="631244"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s-ES_tradnl" sz="1600" b="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g)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s-ES" sz="1600" b="0" i="1"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s-ES" sz="1600" b="0" i="1">
                                          <a:solidFill>
                                            <a:sysClr val="windowText" lastClr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ES_tradnl" sz="1600" b="0">
                                          <a:solidFill>
                                            <a:sysClr val="windowText" lastClr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</m:num>
                                    <m:den>
                                      <m:r>
                                        <a:rPr lang="es-ES_tradnl" sz="1600" b="0">
                                          <a:solidFill>
                                            <a:sysClr val="windowText" lastClr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rad>
                            </m:oMath>
                          </a14:m>
                          <a:r>
                            <a:rPr lang="es-ES_tradnl" sz="1600" b="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 es un número racional e irracional</a:t>
                          </a:r>
                          <a:endParaRPr lang="es-ES" sz="1600" b="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s-ES_tradnl" sz="12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 </a:t>
                          </a:r>
                          <a:endParaRPr lang="es-ES" sz="12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s-ES_tradnl" sz="12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 </a:t>
                          </a:r>
                          <a:endParaRPr lang="es-ES" sz="12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63897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a 1">
                <a:extLst>
                  <a:ext uri="{FF2B5EF4-FFF2-40B4-BE49-F238E27FC236}">
                    <a16:creationId xmlns:a16="http://schemas.microsoft.com/office/drawing/2014/main" id="{88238837-A5B1-8944-B04E-E2610D29DB9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2547314"/>
                  </p:ext>
                </p:extLst>
              </p:nvPr>
            </p:nvGraphicFramePr>
            <p:xfrm>
              <a:off x="620369" y="1902543"/>
              <a:ext cx="7903262" cy="294714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238966">
                      <a:extLst>
                        <a:ext uri="{9D8B030D-6E8A-4147-A177-3AD203B41FA5}">
                          <a16:colId xmlns:a16="http://schemas.microsoft.com/office/drawing/2014/main" val="342640070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196266163"/>
                        </a:ext>
                      </a:extLst>
                    </a:gridCol>
                    <a:gridCol w="1800200">
                      <a:extLst>
                        <a:ext uri="{9D8B030D-6E8A-4147-A177-3AD203B41FA5}">
                          <a16:colId xmlns:a16="http://schemas.microsoft.com/office/drawing/2014/main" val="3477833972"/>
                        </a:ext>
                      </a:extLst>
                    </a:gridCol>
                  </a:tblGrid>
                  <a:tr h="288032">
                    <a:tc>
                      <a:txBody>
                        <a:bodyPr/>
                        <a:lstStyle/>
                        <a:p>
                          <a:pPr marL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s-ES_tradnl" sz="12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Afirmaciones</a:t>
                          </a:r>
                          <a:endParaRPr lang="es-ES" sz="12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s-ES_tradnl" sz="12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V/F</a:t>
                          </a:r>
                          <a:endParaRPr lang="es-ES" sz="12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s-ES_tradnl" sz="12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Justificación</a:t>
                          </a:r>
                          <a:endParaRPr lang="es-ES" sz="12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42654453"/>
                      </a:ext>
                    </a:extLst>
                  </a:tr>
                  <a:tr h="415966"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s-ES_tradnl" sz="1600" b="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a) El número 2 es natural pero no es racional</a:t>
                          </a:r>
                          <a:endParaRPr lang="es-ES" sz="1600" b="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s-ES_tradnl" sz="12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 </a:t>
                          </a:r>
                          <a:endParaRPr lang="es-ES" sz="12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s-ES_tradnl" sz="12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 </a:t>
                          </a:r>
                          <a:endParaRPr lang="es-ES" sz="12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56365095"/>
                      </a:ext>
                    </a:extLst>
                  </a:tr>
                  <a:tr h="415966"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s-ES_tradnl" sz="1600" b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b) El número 5/7 es racional pero no entero.</a:t>
                          </a:r>
                          <a:endParaRPr lang="es-ES" sz="1600" b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s-ES_tradnl" sz="12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 </a:t>
                          </a:r>
                          <a:endParaRPr lang="es-ES" sz="12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s-ES_tradnl" sz="12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 </a:t>
                          </a:r>
                          <a:endParaRPr lang="es-ES" sz="12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23734441"/>
                      </a:ext>
                    </a:extLst>
                  </a:tr>
                  <a:tr h="415966"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s-ES_tradnl" sz="1600" b="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c) El número -5 es natural, entero y racional</a:t>
                          </a:r>
                          <a:endParaRPr lang="es-ES" sz="1600" b="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s-ES_tradnl" sz="12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 </a:t>
                          </a:r>
                          <a:endParaRPr lang="es-ES" sz="12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s-ES_tradnl" sz="12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 </a:t>
                          </a:r>
                          <a:endParaRPr lang="es-ES" sz="12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09689096"/>
                      </a:ext>
                    </a:extLst>
                  </a:tr>
                  <a:tr h="266827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568182" r="-50725" b="-4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s-ES_tradnl" sz="12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 </a:t>
                          </a:r>
                          <a:endParaRPr lang="es-ES" sz="12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s-ES_tradnl" sz="12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 </a:t>
                          </a:r>
                          <a:endParaRPr lang="es-ES" sz="12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55643739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s-ES_tradnl" sz="1600" b="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e) -15/3 es racional y entero</a:t>
                          </a:r>
                          <a:endParaRPr lang="es-ES" sz="1600" b="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s-ES_tradnl" sz="12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 </a:t>
                          </a:r>
                          <a:endParaRPr lang="es-ES" sz="12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s-ES_tradnl" sz="12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 </a:t>
                          </a:r>
                          <a:endParaRPr lang="es-ES" sz="12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11631682"/>
                      </a:ext>
                    </a:extLst>
                  </a:tr>
                  <a:tr h="269304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790476" r="-50725" b="-24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s-ES_tradnl" sz="12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 </a:t>
                          </a:r>
                          <a:endParaRPr lang="es-ES" sz="12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s-ES_tradnl" sz="12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 </a:t>
                          </a:r>
                          <a:endParaRPr lang="es-ES" sz="12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05115363"/>
                      </a:ext>
                    </a:extLst>
                  </a:tr>
                  <a:tr h="631244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374000" r="-50725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s-ES_tradnl" sz="12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 </a:t>
                          </a:r>
                          <a:endParaRPr lang="es-ES" sz="12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s-ES_tradnl" sz="12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 </a:t>
                          </a:r>
                          <a:endParaRPr lang="es-ES" sz="12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638978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Rectangle 6">
            <a:extLst>
              <a:ext uri="{FF2B5EF4-FFF2-40B4-BE49-F238E27FC236}">
                <a16:creationId xmlns:a16="http://schemas.microsoft.com/office/drawing/2014/main" id="{0826E8C7-C38E-CF45-A4C9-D0B0BB7EC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1062570"/>
            <a:ext cx="7272808" cy="70788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E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Indica que afirmaciones son verdaderas o falsas justificando en su respuesta:</a:t>
            </a:r>
            <a:endParaRPr kumimoji="0" lang="es-ES_tradnl" altLang="es-E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7447E14-3447-AE4F-8F6F-BB3AB693B47F}"/>
              </a:ext>
            </a:extLst>
          </p:cNvPr>
          <p:cNvSpPr txBox="1"/>
          <p:nvPr/>
        </p:nvSpPr>
        <p:spPr>
          <a:xfrm>
            <a:off x="755576" y="1071546"/>
            <a:ext cx="360040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37879555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 CuadroTexto">
            <a:extLst>
              <a:ext uri="{FF2B5EF4-FFF2-40B4-BE49-F238E27FC236}">
                <a16:creationId xmlns:a16="http://schemas.microsoft.com/office/drawing/2014/main" id="{C5D2D4F2-98D4-014A-82C2-E344C9DF439C}"/>
              </a:ext>
            </a:extLst>
          </p:cNvPr>
          <p:cNvSpPr txBox="1"/>
          <p:nvPr/>
        </p:nvSpPr>
        <p:spPr>
          <a:xfrm>
            <a:off x="678629" y="890269"/>
            <a:ext cx="7786742" cy="3231654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s-ES" sz="2000" dirty="0">
                <a:solidFill>
                  <a:schemeClr val="bg1"/>
                </a:solidFill>
              </a:rPr>
              <a:t>70</a:t>
            </a:r>
            <a:r>
              <a:rPr lang="es-ES" sz="2800" dirty="0">
                <a:solidFill>
                  <a:schemeClr val="bg1"/>
                </a:solidFill>
              </a:rPr>
              <a:t>.</a:t>
            </a:r>
            <a:r>
              <a:rPr lang="es-ES" sz="3600" dirty="0">
                <a:solidFill>
                  <a:schemeClr val="bg1"/>
                </a:solidFill>
              </a:rPr>
              <a:t> </a:t>
            </a:r>
            <a:r>
              <a:rPr lang="es-ES" sz="2400" dirty="0">
                <a:solidFill>
                  <a:schemeClr val="bg1"/>
                </a:solidFill>
              </a:rPr>
              <a:t>El periodo de revolución de la Tierra en torno al Sol es de un año, aproximadamente 365,25 días, y el periodo de Plutón es de 7,82 10</a:t>
            </a:r>
            <a:r>
              <a:rPr lang="es-ES" sz="2400" baseline="30000" dirty="0">
                <a:solidFill>
                  <a:schemeClr val="bg1"/>
                </a:solidFill>
              </a:rPr>
              <a:t>9</a:t>
            </a:r>
            <a:r>
              <a:rPr lang="es-ES" sz="2400" dirty="0">
                <a:solidFill>
                  <a:schemeClr val="bg1"/>
                </a:solidFill>
              </a:rPr>
              <a:t> segundos.</a:t>
            </a:r>
          </a:p>
          <a:p>
            <a:r>
              <a:rPr lang="es-ES" sz="2400" dirty="0">
                <a:solidFill>
                  <a:schemeClr val="bg1"/>
                </a:solidFill>
              </a:rPr>
              <a:t>a) Expresa en notación científica y en segundos el periodo de la Tierra.</a:t>
            </a:r>
          </a:p>
          <a:p>
            <a:r>
              <a:rPr lang="es-ES" sz="2400" dirty="0">
                <a:solidFill>
                  <a:schemeClr val="bg1"/>
                </a:solidFill>
              </a:rPr>
              <a:t>b) ¿Cuántos años terrestres tarda Plutón en dar una vuelta alrededor del Sol?</a:t>
            </a:r>
            <a:endParaRPr lang="es-ES" sz="2800" dirty="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AED7CBC-A749-7C42-982A-DB94435D4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6968" y="4593852"/>
            <a:ext cx="3159874" cy="1645979"/>
          </a:xfrm>
          <a:prstGeom prst="rect">
            <a:avLst/>
          </a:prstGeom>
        </p:spPr>
      </p:pic>
      <p:sp>
        <p:nvSpPr>
          <p:cNvPr id="6" name="2 CuadroTexto">
            <a:extLst>
              <a:ext uri="{FF2B5EF4-FFF2-40B4-BE49-F238E27FC236}">
                <a16:creationId xmlns:a16="http://schemas.microsoft.com/office/drawing/2014/main" id="{B6E916F3-DA49-3042-9403-D25EC1AD59D8}"/>
              </a:ext>
            </a:extLst>
          </p:cNvPr>
          <p:cNvSpPr txBox="1"/>
          <p:nvPr/>
        </p:nvSpPr>
        <p:spPr>
          <a:xfrm>
            <a:off x="357158" y="42860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Notación Científica</a:t>
            </a:r>
          </a:p>
        </p:txBody>
      </p:sp>
    </p:spTree>
    <p:extLst>
      <p:ext uri="{BB962C8B-B14F-4D97-AF65-F5344CB8AC3E}">
        <p14:creationId xmlns:p14="http://schemas.microsoft.com/office/powerpoint/2010/main" val="1120340388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42860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¿Cómo utilizar la calculadora?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3" y="1000108"/>
            <a:ext cx="8003165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357694"/>
            <a:ext cx="2919104" cy="357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5072074"/>
            <a:ext cx="3656420" cy="1185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059672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42860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Radicales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071546"/>
            <a:ext cx="618263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781" y="2286872"/>
            <a:ext cx="7720437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8C970AE6-442E-D64C-811C-A70B4BE98A3B}"/>
                  </a:ext>
                </a:extLst>
              </p:cNvPr>
              <p:cNvSpPr/>
              <p:nvPr/>
            </p:nvSpPr>
            <p:spPr>
              <a:xfrm>
                <a:off x="725082" y="4905977"/>
                <a:ext cx="6295189" cy="134152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s-ES" sz="2400" u="sng" dirty="0">
                    <a:solidFill>
                      <a:schemeClr val="bg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Observaciones:</a:t>
                </a:r>
                <a:br>
                  <a:rPr lang="es-ES" sz="2400" u="sng" dirty="0">
                    <a:solidFill>
                      <a:schemeClr val="bg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</a:br>
                <a:r>
                  <a:rPr lang="es-ES" sz="2400" dirty="0">
                    <a:solidFill>
                      <a:schemeClr val="bg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- Si a&lt;0, entonces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radPr>
                      <m:deg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deg>
                      <m:e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es-ES" sz="2400" dirty="0">
                    <a:solidFill>
                      <a:schemeClr val="bg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sólo existe con n impar.</a:t>
                </a:r>
                <a:br>
                  <a:rPr lang="es-ES" sz="2400" dirty="0">
                    <a:solidFill>
                      <a:schemeClr val="bg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</a:br>
                <a:r>
                  <a:rPr lang="es-ES" sz="2400" dirty="0">
                    <a:solidFill>
                      <a:schemeClr val="bg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-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radPr>
                      <m:deg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deg>
                      <m:e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</m:rad>
                    <m:r>
                      <a:rPr lang="es-E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es-E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s-E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s-E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den>
                        </m:f>
                      </m:sup>
                    </m:sSup>
                    <m:r>
                      <a:rPr lang="es-E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 ;</m:t>
                    </m:r>
                    <m:rad>
                      <m:radPr>
                        <m:ctrlP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radPr>
                      <m:deg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deg>
                      <m:e>
                        <m:sSup>
                          <m:sSupPr>
                            <m:ctrlPr>
                              <a:rPr lang="es-E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s-E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s-E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𝑚</m:t>
                            </m:r>
                          </m:sup>
                        </m:sSup>
                      </m:e>
                    </m:rad>
                    <m:r>
                      <a:rPr lang="es-E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es-E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s-E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s-E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den>
                        </m:f>
                      </m:sup>
                    </m:sSup>
                  </m:oMath>
                </a14:m>
                <a:endParaRPr lang="es-ES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8C970AE6-442E-D64C-811C-A70B4BE98A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082" y="4905977"/>
                <a:ext cx="6295189" cy="1341521"/>
              </a:xfrm>
              <a:prstGeom prst="rect">
                <a:avLst/>
              </a:prstGeom>
              <a:blipFill>
                <a:blip r:embed="rId4"/>
                <a:stretch>
                  <a:fillRect l="-1406" t="-2778" b="-7407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62370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42860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Radicales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142984"/>
            <a:ext cx="7121993" cy="1500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744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42860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Propiedades de los Radicales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785786" y="1000108"/>
            <a:ext cx="642942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1. Producto/Cociente de raíces del mismo índice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785786" y="3929066"/>
            <a:ext cx="314327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2. Potencia de una raíz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714884"/>
            <a:ext cx="2643207" cy="100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3"/>
          <a:srcRect r="57981" b="7692"/>
          <a:stretch>
            <a:fillRect/>
          </a:stretch>
        </p:blipFill>
        <p:spPr bwMode="auto">
          <a:xfrm>
            <a:off x="4714876" y="4786322"/>
            <a:ext cx="164307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1500174"/>
            <a:ext cx="2773475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571612"/>
            <a:ext cx="1857388" cy="792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00166" y="2428867"/>
            <a:ext cx="1714512" cy="125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3679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42860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Propiedades de los Radicales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785786" y="1000108"/>
            <a:ext cx="257176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3. Raíz de una raíz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785786" y="2631040"/>
            <a:ext cx="492922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4. Extraer factores de una raíz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00174"/>
            <a:ext cx="2428892" cy="932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571612"/>
            <a:ext cx="164856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3286124"/>
            <a:ext cx="2276111" cy="681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4286256"/>
            <a:ext cx="2222939" cy="747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6502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42860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Propiedades de los Radicales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785786" y="987966"/>
            <a:ext cx="4714908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5. Simplificar/Amplificar raíces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785786" y="4286256"/>
            <a:ext cx="357190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7. Suma y resta de raíces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5" y="4857760"/>
            <a:ext cx="3500462" cy="767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CuadroTexto"/>
          <p:cNvSpPr txBox="1"/>
          <p:nvPr/>
        </p:nvSpPr>
        <p:spPr>
          <a:xfrm>
            <a:off x="785786" y="2773916"/>
            <a:ext cx="6643734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6. Producto/Cociente de raíces de distinto índice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428736"/>
            <a:ext cx="2519283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1643050"/>
            <a:ext cx="1214446" cy="787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3429000"/>
            <a:ext cx="435771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2971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42860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Potencias</a:t>
            </a:r>
          </a:p>
        </p:txBody>
      </p:sp>
      <p:sp>
        <p:nvSpPr>
          <p:cNvPr id="5" name="6 CuadroTexto">
            <a:extLst>
              <a:ext uri="{FF2B5EF4-FFF2-40B4-BE49-F238E27FC236}">
                <a16:creationId xmlns:a16="http://schemas.microsoft.com/office/drawing/2014/main" id="{C5D2D4F2-98D4-014A-82C2-E344C9DF439C}"/>
              </a:ext>
            </a:extLst>
          </p:cNvPr>
          <p:cNvSpPr txBox="1"/>
          <p:nvPr/>
        </p:nvSpPr>
        <p:spPr>
          <a:xfrm>
            <a:off x="678629" y="890269"/>
            <a:ext cx="7786742" cy="138499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s-ES" sz="2000" dirty="0">
                <a:solidFill>
                  <a:schemeClr val="bg1"/>
                </a:solidFill>
              </a:rPr>
              <a:t>71</a:t>
            </a:r>
            <a:r>
              <a:rPr lang="es-ES" sz="2800" dirty="0">
                <a:solidFill>
                  <a:schemeClr val="bg1"/>
                </a:solidFill>
              </a:rPr>
              <a:t>.</a:t>
            </a:r>
            <a:r>
              <a:rPr lang="es-ES" sz="3600" dirty="0">
                <a:solidFill>
                  <a:schemeClr val="bg1"/>
                </a:solidFill>
              </a:rPr>
              <a:t> </a:t>
            </a:r>
            <a:r>
              <a:rPr lang="es-ES" sz="2400" dirty="0">
                <a:solidFill>
                  <a:schemeClr val="bg1"/>
                </a:solidFill>
              </a:rPr>
              <a:t>¿Cuánto mide el lado de una habitación cuadrada embaldosada con 144 baldosas de cuadradas de 25 cm de lado? 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1C25C73-496F-344E-B137-649A54140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142" y="3789040"/>
            <a:ext cx="3314700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810180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42860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Potencias</a:t>
            </a:r>
          </a:p>
        </p:txBody>
      </p:sp>
      <p:sp>
        <p:nvSpPr>
          <p:cNvPr id="5" name="6 CuadroTexto">
            <a:extLst>
              <a:ext uri="{FF2B5EF4-FFF2-40B4-BE49-F238E27FC236}">
                <a16:creationId xmlns:a16="http://schemas.microsoft.com/office/drawing/2014/main" id="{C5D2D4F2-98D4-014A-82C2-E344C9DF439C}"/>
              </a:ext>
            </a:extLst>
          </p:cNvPr>
          <p:cNvSpPr txBox="1"/>
          <p:nvPr/>
        </p:nvSpPr>
        <p:spPr>
          <a:xfrm>
            <a:off x="678629" y="890269"/>
            <a:ext cx="7786742" cy="1261884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</a:rPr>
              <a:t>72</a:t>
            </a:r>
            <a:r>
              <a:rPr lang="es-ES" sz="4000" dirty="0">
                <a:solidFill>
                  <a:schemeClr val="bg1"/>
                </a:solidFill>
              </a:rPr>
              <a:t>.</a:t>
            </a:r>
            <a:r>
              <a:rPr lang="es-ES" sz="4800" dirty="0">
                <a:solidFill>
                  <a:schemeClr val="bg1"/>
                </a:solidFill>
              </a:rPr>
              <a:t> </a:t>
            </a:r>
            <a:r>
              <a:rPr lang="es-ES" sz="2800" dirty="0">
                <a:solidFill>
                  <a:schemeClr val="bg1"/>
                </a:solidFill>
              </a:rPr>
              <a:t>En un depósito cúbico caben 1000 cubos de 1 dm3, ¿cuánto mide su arista?.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543B0E5-0577-EE4E-BD87-8EB6D0E32B6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0075" y="3068960"/>
            <a:ext cx="3045296" cy="309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520903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42860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Potencias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50B67D2-9FAA-8142-97C6-74529FC1C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074" y="1052736"/>
            <a:ext cx="8039852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034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EJERCICIO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6">
                <a:extLst>
                  <a:ext uri="{FF2B5EF4-FFF2-40B4-BE49-F238E27FC236}">
                    <a16:creationId xmlns:a16="http://schemas.microsoft.com/office/drawing/2014/main" id="{0826E8C7-C38E-CF45-A4C9-D0B0BB7EC5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2857" y="1088726"/>
                <a:ext cx="7272808" cy="104464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_tradnl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Clasifica en números naturales (N), números enteros (Z) , números racionales (Q) e irracionales (I) los siguientes números: 2, -5, 2/3, 3,14444…, 1´2, -2/5, 7/1, ∏, 2´333…. ,</a:t>
                </a:r>
                <a14:m>
                  <m:oMath xmlns:m="http://schemas.openxmlformats.org/officeDocument/2006/math">
                    <m:r>
                      <a:rPr lang="es-ES_tradnl" sz="20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s-E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s-ES_tradnl" sz="2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s-ES_tradnl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 , -25/5,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s-E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s-ES_tradnl" sz="2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49</m:t>
                        </m:r>
                      </m:e>
                    </m:rad>
                  </m:oMath>
                </a14:m>
                <a:r>
                  <a:rPr lang="es-E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endParaRPr lang="es-ES_tradnl" altLang="es-ES" sz="2000" dirty="0">
                  <a:solidFill>
                    <a:schemeClr val="bg1"/>
                  </a:solidFill>
                  <a:latin typeface="Calibri" panose="020F0502020204030204" pitchFamily="34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6">
                <a:extLst>
                  <a:ext uri="{FF2B5EF4-FFF2-40B4-BE49-F238E27FC236}">
                    <a16:creationId xmlns:a16="http://schemas.microsoft.com/office/drawing/2014/main" id="{0826E8C7-C38E-CF45-A4C9-D0B0BB7EC5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82857" y="1088726"/>
                <a:ext cx="7272808" cy="1044645"/>
              </a:xfrm>
              <a:prstGeom prst="rect">
                <a:avLst/>
              </a:prstGeom>
              <a:blipFill>
                <a:blip r:embed="rId2"/>
                <a:stretch>
                  <a:fillRect l="-696" t="-2381" b="-8333"/>
                </a:stretch>
              </a:blip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uadroTexto 12">
            <a:extLst>
              <a:ext uri="{FF2B5EF4-FFF2-40B4-BE49-F238E27FC236}">
                <a16:creationId xmlns:a16="http://schemas.microsoft.com/office/drawing/2014/main" id="{F7447E14-3447-AE4F-8F6F-BB3AB693B47F}"/>
              </a:ext>
            </a:extLst>
          </p:cNvPr>
          <p:cNvSpPr txBox="1"/>
          <p:nvPr/>
        </p:nvSpPr>
        <p:spPr>
          <a:xfrm>
            <a:off x="755576" y="1071546"/>
            <a:ext cx="360040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9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87489E4B-3321-B04C-91B0-DCADB8D533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572290"/>
              </p:ext>
            </p:extLst>
          </p:nvPr>
        </p:nvGraphicFramePr>
        <p:xfrm>
          <a:off x="611559" y="2420888"/>
          <a:ext cx="7944104" cy="38164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5646">
                  <a:extLst>
                    <a:ext uri="{9D8B030D-6E8A-4147-A177-3AD203B41FA5}">
                      <a16:colId xmlns:a16="http://schemas.microsoft.com/office/drawing/2014/main" val="830752803"/>
                    </a:ext>
                  </a:extLst>
                </a:gridCol>
                <a:gridCol w="1985646">
                  <a:extLst>
                    <a:ext uri="{9D8B030D-6E8A-4147-A177-3AD203B41FA5}">
                      <a16:colId xmlns:a16="http://schemas.microsoft.com/office/drawing/2014/main" val="200130649"/>
                    </a:ext>
                  </a:extLst>
                </a:gridCol>
                <a:gridCol w="1986406">
                  <a:extLst>
                    <a:ext uri="{9D8B030D-6E8A-4147-A177-3AD203B41FA5}">
                      <a16:colId xmlns:a16="http://schemas.microsoft.com/office/drawing/2014/main" val="2872093453"/>
                    </a:ext>
                  </a:extLst>
                </a:gridCol>
                <a:gridCol w="1986406">
                  <a:extLst>
                    <a:ext uri="{9D8B030D-6E8A-4147-A177-3AD203B41FA5}">
                      <a16:colId xmlns:a16="http://schemas.microsoft.com/office/drawing/2014/main" val="3179145606"/>
                    </a:ext>
                  </a:extLst>
                </a:gridCol>
              </a:tblGrid>
              <a:tr h="32025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_tradnl" sz="1200">
                          <a:solidFill>
                            <a:schemeClr val="bg1"/>
                          </a:solidFill>
                          <a:effectLst/>
                        </a:rPr>
                        <a:t>Naturales (N)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_tradnl" sz="1200">
                          <a:solidFill>
                            <a:schemeClr val="bg1"/>
                          </a:solidFill>
                          <a:effectLst/>
                        </a:rPr>
                        <a:t>Enteros (Z)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_tradnl" sz="1200">
                          <a:solidFill>
                            <a:schemeClr val="bg1"/>
                          </a:solidFill>
                          <a:effectLst/>
                        </a:rPr>
                        <a:t>Racionales (Q)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_tradnl" sz="1200">
                          <a:solidFill>
                            <a:schemeClr val="bg1"/>
                          </a:solidFill>
                          <a:effectLst/>
                        </a:rPr>
                        <a:t>Irracionales (I)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867846"/>
                  </a:ext>
                </a:extLst>
              </a:tr>
              <a:tr h="349616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0408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4686176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42860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Potencias</a:t>
            </a:r>
          </a:p>
        </p:txBody>
      </p:sp>
      <p:sp>
        <p:nvSpPr>
          <p:cNvPr id="5" name="6 CuadroTexto">
            <a:extLst>
              <a:ext uri="{FF2B5EF4-FFF2-40B4-BE49-F238E27FC236}">
                <a16:creationId xmlns:a16="http://schemas.microsoft.com/office/drawing/2014/main" id="{C5D2D4F2-98D4-014A-82C2-E344C9DF439C}"/>
              </a:ext>
            </a:extLst>
          </p:cNvPr>
          <p:cNvSpPr txBox="1"/>
          <p:nvPr/>
        </p:nvSpPr>
        <p:spPr>
          <a:xfrm>
            <a:off x="678629" y="890269"/>
            <a:ext cx="7786742" cy="70788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s-ES" sz="2000" dirty="0">
                <a:solidFill>
                  <a:schemeClr val="bg1"/>
                </a:solidFill>
              </a:rPr>
              <a:t>75. Descompón en factores y extrae los que puedas fuera de la raíz.</a:t>
            </a:r>
            <a:endParaRPr lang="es-E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a 3">
                <a:extLst>
                  <a:ext uri="{FF2B5EF4-FFF2-40B4-BE49-F238E27FC236}">
                    <a16:creationId xmlns:a16="http://schemas.microsoft.com/office/drawing/2014/main" id="{A9BD908F-0B73-7843-85A8-A8BA17D4988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6557773"/>
                  </p:ext>
                </p:extLst>
              </p:nvPr>
            </p:nvGraphicFramePr>
            <p:xfrm>
              <a:off x="678629" y="1844824"/>
              <a:ext cx="7786743" cy="446290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595581">
                      <a:extLst>
                        <a:ext uri="{9D8B030D-6E8A-4147-A177-3AD203B41FA5}">
                          <a16:colId xmlns:a16="http://schemas.microsoft.com/office/drawing/2014/main" val="214202519"/>
                        </a:ext>
                      </a:extLst>
                    </a:gridCol>
                    <a:gridCol w="2595581">
                      <a:extLst>
                        <a:ext uri="{9D8B030D-6E8A-4147-A177-3AD203B41FA5}">
                          <a16:colId xmlns:a16="http://schemas.microsoft.com/office/drawing/2014/main" val="1834387075"/>
                        </a:ext>
                      </a:extLst>
                    </a:gridCol>
                    <a:gridCol w="2595581">
                      <a:extLst>
                        <a:ext uri="{9D8B030D-6E8A-4147-A177-3AD203B41FA5}">
                          <a16:colId xmlns:a16="http://schemas.microsoft.com/office/drawing/2014/main" val="3467132991"/>
                        </a:ext>
                      </a:extLst>
                    </a:gridCol>
                  </a:tblGrid>
                  <a:tr h="1979607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solidFill>
                                <a:schemeClr val="bg1"/>
                              </a:solidFill>
                              <a:effectLst/>
                            </a:rPr>
                            <a:t>a)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s-E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s-ES" sz="24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e>
                              </m:rad>
                            </m:oMath>
                          </a14:m>
                          <a:r>
                            <a:rPr lang="es-ES" sz="2400">
                              <a:solidFill>
                                <a:schemeClr val="bg1"/>
                              </a:solidFill>
                              <a:effectLst/>
                            </a:rPr>
                            <a:t> =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s-ES" sz="24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57200"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solidFill>
                                <a:schemeClr val="bg1"/>
                              </a:solidFill>
                              <a:effectLst/>
                            </a:rPr>
                            <a:t>b)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s-E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s-ES" sz="24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48</m:t>
                                  </m:r>
                                </m:e>
                              </m:rad>
                              <m:r>
                                <a:rPr lang="es-E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s-ES" sz="2400">
                              <a:solidFill>
                                <a:schemeClr val="bg1"/>
                              </a:solidFill>
                              <a:effectLst/>
                            </a:rPr>
                            <a:t>=</a:t>
                          </a:r>
                          <a:endParaRPr lang="es-ES" sz="24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57200"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solidFill>
                                <a:schemeClr val="bg1"/>
                              </a:solidFill>
                              <a:effectLst/>
                            </a:rPr>
                            <a:t>c)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s-E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s-ES" sz="24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72</m:t>
                                  </m:r>
                                </m:e>
                              </m:rad>
                            </m:oMath>
                          </a14:m>
                          <a:r>
                            <a:rPr lang="es-ES" sz="2400">
                              <a:solidFill>
                                <a:schemeClr val="bg1"/>
                              </a:solidFill>
                              <a:effectLst/>
                            </a:rPr>
                            <a:t> =</a:t>
                          </a:r>
                          <a:endParaRPr lang="es-ES" sz="24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82161922"/>
                      </a:ext>
                    </a:extLst>
                  </a:tr>
                  <a:tr h="1981861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solidFill>
                                <a:schemeClr val="bg1"/>
                              </a:solidFill>
                              <a:effectLst/>
                            </a:rPr>
                            <a:t>d)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s-E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s-ES" sz="24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2500</m:t>
                                  </m:r>
                                </m:e>
                              </m:rad>
                            </m:oMath>
                          </a14:m>
                          <a:r>
                            <a:rPr lang="es-ES" sz="2400">
                              <a:solidFill>
                                <a:schemeClr val="bg1"/>
                              </a:solidFill>
                              <a:effectLst/>
                            </a:rPr>
                            <a:t> =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s-ES" sz="24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57200">
                            <a:spcAft>
                              <a:spcPts val="0"/>
                            </a:spcAft>
                          </a:pPr>
                          <a:r>
                            <a:rPr lang="es-ES" sz="2400" dirty="0">
                              <a:solidFill>
                                <a:schemeClr val="bg1"/>
                              </a:solidFill>
                              <a:effectLst/>
                            </a:rPr>
                            <a:t>e)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ctrlPr>
                                    <a:rPr lang="es-E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es-ES" sz="24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g>
                                <m:e>
                                  <m:r>
                                    <a:rPr lang="es-ES" sz="24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52</m:t>
                                  </m:r>
                                </m:e>
                              </m:rad>
                              <m:r>
                                <a:rPr lang="es-E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s-ES" sz="2400" dirty="0">
                              <a:solidFill>
                                <a:schemeClr val="bg1"/>
                              </a:solidFill>
                              <a:effectLst/>
                            </a:rPr>
                            <a:t>=</a:t>
                          </a:r>
                          <a:endParaRPr lang="es-ES" sz="24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57200">
                            <a:spcAft>
                              <a:spcPts val="0"/>
                            </a:spcAft>
                          </a:pPr>
                          <a:r>
                            <a:rPr lang="es-ES" sz="2400" dirty="0">
                              <a:solidFill>
                                <a:schemeClr val="bg1"/>
                              </a:solidFill>
                              <a:effectLst/>
                            </a:rPr>
                            <a:t>f)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ctrlPr>
                                    <a:rPr lang="es-E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es-ES" sz="24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g>
                                <m:e>
                                  <m:r>
                                    <a:rPr lang="es-ES" sz="24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40</m:t>
                                  </m:r>
                                </m:e>
                              </m:rad>
                              <m:r>
                                <a:rPr lang="es-E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s-ES" sz="2400" dirty="0">
                              <a:solidFill>
                                <a:schemeClr val="bg1"/>
                              </a:solidFill>
                              <a:effectLst/>
                            </a:rPr>
                            <a:t>=</a:t>
                          </a:r>
                          <a:endParaRPr lang="es-ES" sz="24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029514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a 3">
                <a:extLst>
                  <a:ext uri="{FF2B5EF4-FFF2-40B4-BE49-F238E27FC236}">
                    <a16:creationId xmlns:a16="http://schemas.microsoft.com/office/drawing/2014/main" id="{A9BD908F-0B73-7843-85A8-A8BA17D4988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6557773"/>
                  </p:ext>
                </p:extLst>
              </p:nvPr>
            </p:nvGraphicFramePr>
            <p:xfrm>
              <a:off x="678629" y="1844824"/>
              <a:ext cx="7786743" cy="446290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595581">
                      <a:extLst>
                        <a:ext uri="{9D8B030D-6E8A-4147-A177-3AD203B41FA5}">
                          <a16:colId xmlns:a16="http://schemas.microsoft.com/office/drawing/2014/main" val="214202519"/>
                        </a:ext>
                      </a:extLst>
                    </a:gridCol>
                    <a:gridCol w="2595581">
                      <a:extLst>
                        <a:ext uri="{9D8B030D-6E8A-4147-A177-3AD203B41FA5}">
                          <a16:colId xmlns:a16="http://schemas.microsoft.com/office/drawing/2014/main" val="1834387075"/>
                        </a:ext>
                      </a:extLst>
                    </a:gridCol>
                    <a:gridCol w="2595581">
                      <a:extLst>
                        <a:ext uri="{9D8B030D-6E8A-4147-A177-3AD203B41FA5}">
                          <a16:colId xmlns:a16="http://schemas.microsoft.com/office/drawing/2014/main" val="3467132991"/>
                        </a:ext>
                      </a:extLst>
                    </a:gridCol>
                  </a:tblGrid>
                  <a:tr h="2230184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88" t="-3409" r="-199512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980" t="-3409" r="-10049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000" t="-3409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82161922"/>
                      </a:ext>
                    </a:extLst>
                  </a:tr>
                  <a:tr h="2232724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88" t="-103409" r="-1995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980" t="-103409" r="-1004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000" t="-1034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0295145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42133932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42860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Potencias</a:t>
            </a:r>
          </a:p>
        </p:txBody>
      </p:sp>
      <p:sp>
        <p:nvSpPr>
          <p:cNvPr id="5" name="6 CuadroTexto">
            <a:extLst>
              <a:ext uri="{FF2B5EF4-FFF2-40B4-BE49-F238E27FC236}">
                <a16:creationId xmlns:a16="http://schemas.microsoft.com/office/drawing/2014/main" id="{C5D2D4F2-98D4-014A-82C2-E344C9DF439C}"/>
              </a:ext>
            </a:extLst>
          </p:cNvPr>
          <p:cNvSpPr txBox="1"/>
          <p:nvPr/>
        </p:nvSpPr>
        <p:spPr>
          <a:xfrm>
            <a:off x="678629" y="890269"/>
            <a:ext cx="7786742" cy="40011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s-ES" sz="2000" dirty="0">
                <a:solidFill>
                  <a:schemeClr val="bg1"/>
                </a:solidFill>
              </a:rPr>
              <a:t>76. Extrae fuera del radical cuando sea posible:</a:t>
            </a:r>
            <a:endParaRPr lang="es-E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a 1">
                <a:extLst>
                  <a:ext uri="{FF2B5EF4-FFF2-40B4-BE49-F238E27FC236}">
                    <a16:creationId xmlns:a16="http://schemas.microsoft.com/office/drawing/2014/main" id="{9BB82332-AF1D-364B-8A89-D2EF48497BD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2050071"/>
                  </p:ext>
                </p:extLst>
              </p:nvPr>
            </p:nvGraphicFramePr>
            <p:xfrm>
              <a:off x="697822" y="1423459"/>
              <a:ext cx="7810578" cy="483725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603526">
                      <a:extLst>
                        <a:ext uri="{9D8B030D-6E8A-4147-A177-3AD203B41FA5}">
                          <a16:colId xmlns:a16="http://schemas.microsoft.com/office/drawing/2014/main" val="2342248433"/>
                        </a:ext>
                      </a:extLst>
                    </a:gridCol>
                    <a:gridCol w="2603526">
                      <a:extLst>
                        <a:ext uri="{9D8B030D-6E8A-4147-A177-3AD203B41FA5}">
                          <a16:colId xmlns:a16="http://schemas.microsoft.com/office/drawing/2014/main" val="3861170195"/>
                        </a:ext>
                      </a:extLst>
                    </a:gridCol>
                    <a:gridCol w="2603526">
                      <a:extLst>
                        <a:ext uri="{9D8B030D-6E8A-4147-A177-3AD203B41FA5}">
                          <a16:colId xmlns:a16="http://schemas.microsoft.com/office/drawing/2014/main" val="2171990362"/>
                        </a:ext>
                      </a:extLst>
                    </a:gridCol>
                  </a:tblGrid>
                  <a:tr h="773823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a)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s-ES" sz="16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s-ES" sz="16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160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s-ES" sz="160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s-ES" sz="16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sSup>
                                    <m:sSupPr>
                                      <m:ctrlPr>
                                        <a:rPr lang="es-ES" sz="16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160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sup>
                                      <m:r>
                                        <a:rPr lang="es-ES" sz="160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e>
                              </m:rad>
                            </m:oMath>
                          </a14:m>
                          <a:r>
                            <a:rPr lang="es-E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 =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s-ES" sz="16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880" marR="528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57200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chemeClr val="bg1"/>
                              </a:solidFill>
                              <a:effectLst/>
                            </a:rPr>
                            <a:t>b)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ctrlPr>
                                    <a:rPr lang="es-ES" sz="16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es-ES" sz="16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g>
                                <m:e>
                                  <m:sSup>
                                    <m:sSupPr>
                                      <m:ctrlPr>
                                        <a:rPr lang="es-ES" sz="16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160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s-ES" sz="160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sup>
                                  </m:sSup>
                                  <m:r>
                                    <a:rPr lang="es-ES" sz="16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sSup>
                                    <m:sSupPr>
                                      <m:ctrlPr>
                                        <a:rPr lang="es-ES" sz="16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160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sup>
                                      <m:r>
                                        <a:rPr lang="es-ES" sz="160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sup>
                                  </m:sSup>
                                </m:e>
                              </m:rad>
                            </m:oMath>
                          </a14:m>
                          <a:r>
                            <a:rPr lang="en-US" sz="1600">
                              <a:solidFill>
                                <a:schemeClr val="bg1"/>
                              </a:solidFill>
                              <a:effectLst/>
                            </a:rPr>
                            <a:t> =</a:t>
                          </a:r>
                          <a:endParaRPr lang="es-ES" sz="16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880" marR="528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57200">
                            <a:spcAft>
                              <a:spcPts val="0"/>
                            </a:spcAft>
                          </a:pPr>
                          <a:r>
                            <a:rPr lang="es-ES" sz="1600">
                              <a:solidFill>
                                <a:schemeClr val="bg1"/>
                              </a:solidFill>
                              <a:effectLst/>
                            </a:rPr>
                            <a:t>c)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s-ES" sz="16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s-ES" sz="16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160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  <m:sup>
                                      <m:r>
                                        <a:rPr lang="es-ES" sz="160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sup>
                                  </m:sSup>
                                  <m:r>
                                    <a:rPr lang="es-ES" sz="16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sSup>
                                    <m:sSupPr>
                                      <m:ctrlPr>
                                        <a:rPr lang="es-ES" sz="16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160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e>
                                    <m:sup>
                                      <m:r>
                                        <a:rPr lang="es-ES" sz="160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e>
                              </m:rad>
                            </m:oMath>
                          </a14:m>
                          <a:r>
                            <a:rPr lang="es-ES" sz="1600">
                              <a:solidFill>
                                <a:schemeClr val="bg1"/>
                              </a:solidFill>
                              <a:effectLst/>
                            </a:rPr>
                            <a:t> =</a:t>
                          </a:r>
                          <a:endParaRPr lang="es-ES" sz="16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880" marR="528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3261692"/>
                      </a:ext>
                    </a:extLst>
                  </a:tr>
                  <a:tr h="773823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d)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ctrlPr>
                                    <a:rPr lang="es-ES" sz="16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es-ES" sz="16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g>
                                <m:e>
                                  <m:sSup>
                                    <m:sSupPr>
                                      <m:ctrlPr>
                                        <a:rPr lang="es-ES" sz="16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160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s-ES" sz="160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s-ES" sz="16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sSup>
                                    <m:sSupPr>
                                      <m:ctrlPr>
                                        <a:rPr lang="es-ES" sz="16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160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sup>
                                      <m:r>
                                        <a:rPr lang="es-ES" sz="160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sup>
                                  </m:sSup>
                                </m:e>
                              </m:rad>
                            </m:oMath>
                          </a14:m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 =</a:t>
                          </a:r>
                          <a:endParaRPr lang="es-ES" sz="1600" dirty="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s-ES" sz="16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880" marR="528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57200">
                            <a:spcAft>
                              <a:spcPts val="0"/>
                            </a:spcAft>
                          </a:pPr>
                          <a:r>
                            <a:rPr lang="es-ES" sz="1600">
                              <a:solidFill>
                                <a:schemeClr val="bg1"/>
                              </a:solidFill>
                              <a:effectLst/>
                            </a:rPr>
                            <a:t>e)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ctrlPr>
                                    <a:rPr lang="es-ES" sz="16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es-ES" sz="16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g>
                                <m:e>
                                  <m:sSup>
                                    <m:sSupPr>
                                      <m:ctrlPr>
                                        <a:rPr lang="es-ES" sz="16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160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sup>
                                      <m:r>
                                        <a:rPr lang="es-ES" sz="160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17</m:t>
                                      </m:r>
                                    </m:sup>
                                  </m:sSup>
                                  <m:r>
                                    <a:rPr lang="es-ES" sz="16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sSup>
                                    <m:sSupPr>
                                      <m:ctrlPr>
                                        <a:rPr lang="es-ES" sz="16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160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  <m:sup>
                                      <m:r>
                                        <a:rPr lang="es-ES" sz="160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e>
                              </m:rad>
                            </m:oMath>
                          </a14:m>
                          <a:r>
                            <a:rPr lang="en-US" sz="1600">
                              <a:solidFill>
                                <a:schemeClr val="bg1"/>
                              </a:solidFill>
                              <a:effectLst/>
                            </a:rPr>
                            <a:t> =</a:t>
                          </a:r>
                          <a:endParaRPr lang="es-ES" sz="16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880" marR="528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57200">
                            <a:spcAft>
                              <a:spcPts val="0"/>
                            </a:spcAft>
                          </a:pPr>
                          <a:r>
                            <a:rPr lang="es-ES" sz="1600">
                              <a:solidFill>
                                <a:schemeClr val="bg1"/>
                              </a:solidFill>
                              <a:effectLst/>
                            </a:rPr>
                            <a:t>f)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ctrlPr>
                                    <a:rPr lang="es-ES" sz="16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es-ES" sz="16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g>
                                <m:e>
                                  <m:sSup>
                                    <m:sSupPr>
                                      <m:ctrlPr>
                                        <a:rPr lang="es-ES" sz="16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160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s-ES" sz="160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15</m:t>
                                      </m:r>
                                    </m:sup>
                                  </m:sSup>
                                  <m:r>
                                    <a:rPr lang="es-ES" sz="16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sSup>
                                    <m:sSupPr>
                                      <m:ctrlPr>
                                        <a:rPr lang="es-ES" sz="16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160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es-ES" sz="160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24</m:t>
                                      </m:r>
                                    </m:sup>
                                  </m:sSup>
                                </m:e>
                              </m:rad>
                            </m:oMath>
                          </a14:m>
                          <a:r>
                            <a:rPr lang="en-US" sz="1600">
                              <a:solidFill>
                                <a:schemeClr val="bg1"/>
                              </a:solidFill>
                              <a:effectLst/>
                            </a:rPr>
                            <a:t> =</a:t>
                          </a:r>
                          <a:endParaRPr lang="es-ES" sz="16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880" marR="528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59885235"/>
                      </a:ext>
                    </a:extLst>
                  </a:tr>
                  <a:tr h="773823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g)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s-ES" sz="16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s-ES" sz="16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160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s-ES" sz="160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  <m:r>
                                    <a:rPr lang="es-ES" sz="16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sSup>
                                    <m:sSupPr>
                                      <m:ctrlPr>
                                        <a:rPr lang="es-ES" sz="16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160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sup>
                                      <m:r>
                                        <a:rPr lang="es-ES" sz="160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sup>
                                  </m:sSup>
                                  <m:r>
                                    <a:rPr lang="es-ES" sz="16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sSup>
                                    <m:sSupPr>
                                      <m:ctrlPr>
                                        <a:rPr lang="es-ES" sz="16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160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  <m:sup>
                                      <m:r>
                                        <a:rPr lang="es-ES" sz="160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oMath>
                          </a14:m>
                          <a:r>
                            <a:rPr lang="es-E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 =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s-ES" sz="16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880" marR="528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57200">
                            <a:spcAft>
                              <a:spcPts val="0"/>
                            </a:spcAft>
                          </a:pPr>
                          <a:r>
                            <a:rPr lang="es-ES" sz="1600">
                              <a:solidFill>
                                <a:schemeClr val="bg1"/>
                              </a:solidFill>
                              <a:effectLst/>
                            </a:rPr>
                            <a:t>h)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s-ES" sz="16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s-ES" sz="16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160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s-ES" sz="160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sup>
                                  </m:sSup>
                                  <m:r>
                                    <a:rPr lang="es-ES" sz="16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sSup>
                                    <m:sSupPr>
                                      <m:ctrlPr>
                                        <a:rPr lang="es-ES" sz="16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160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sup>
                                      <m:r>
                                        <a:rPr lang="es-ES" sz="160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</m:sup>
                                  </m:sSup>
                                  <m:r>
                                    <a:rPr lang="es-ES" sz="16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sSup>
                                    <m:sSupPr>
                                      <m:ctrlPr>
                                        <a:rPr lang="es-ES" sz="16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160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e>
                                    <m:sup>
                                      <m:r>
                                        <a:rPr lang="es-ES" sz="160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e>
                              </m:rad>
                            </m:oMath>
                          </a14:m>
                          <a:r>
                            <a:rPr lang="es-ES" sz="1600">
                              <a:solidFill>
                                <a:schemeClr val="bg1"/>
                              </a:solidFill>
                              <a:effectLst/>
                            </a:rPr>
                            <a:t> =</a:t>
                          </a:r>
                          <a:endParaRPr lang="es-ES" sz="16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880" marR="528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57200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chemeClr val="bg1"/>
                              </a:solidFill>
                              <a:effectLst/>
                            </a:rPr>
                            <a:t>i)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ctrlPr>
                                    <a:rPr lang="es-ES" sz="16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es-ES" sz="16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g>
                                <m:e>
                                  <m:sSup>
                                    <m:sSupPr>
                                      <m:ctrlPr>
                                        <a:rPr lang="es-ES" sz="16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160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s-ES" sz="160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s-ES" sz="16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sSup>
                                    <m:sSupPr>
                                      <m:ctrlPr>
                                        <a:rPr lang="es-ES" sz="16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160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es-ES" sz="160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  <m:r>
                                    <a:rPr lang="es-ES" sz="16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sSup>
                                    <m:sSupPr>
                                      <m:ctrlPr>
                                        <a:rPr lang="es-ES" sz="16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160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s-ES" sz="160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sup>
                                  </m:sSup>
                                </m:e>
                              </m:rad>
                            </m:oMath>
                          </a14:m>
                          <a:r>
                            <a:rPr lang="en-US" sz="1600">
                              <a:solidFill>
                                <a:schemeClr val="bg1"/>
                              </a:solidFill>
                              <a:effectLst/>
                            </a:rPr>
                            <a:t> =</a:t>
                          </a:r>
                          <a:endParaRPr lang="es-ES" sz="16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880" marR="528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65468917"/>
                      </a:ext>
                    </a:extLst>
                  </a:tr>
                  <a:tr h="785919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j)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ctrlPr>
                                    <a:rPr lang="es-ES" sz="16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es-ES" sz="16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g>
                                <m:e>
                                  <m:r>
                                    <a:rPr lang="es-ES" sz="16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32∙</m:t>
                                  </m:r>
                                  <m:sSup>
                                    <m:sSupPr>
                                      <m:ctrlPr>
                                        <a:rPr lang="es-ES" sz="16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160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s-ES" sz="160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  <m:r>
                                    <a:rPr lang="es-ES" sz="16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sSup>
                                    <m:sSupPr>
                                      <m:ctrlPr>
                                        <a:rPr lang="es-ES" sz="16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160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s-ES" sz="160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p>
                                  </m:sSup>
                                </m:e>
                              </m:rad>
                            </m:oMath>
                          </a14:m>
                          <a:r>
                            <a:rPr lang="es-E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 =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</a:p>
                      </a:txBody>
                      <a:tcPr marL="52880" marR="528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57200">
                            <a:spcAft>
                              <a:spcPts val="0"/>
                            </a:spcAft>
                          </a:pPr>
                          <a:r>
                            <a:rPr lang="es-ES" sz="1600">
                              <a:solidFill>
                                <a:schemeClr val="bg1"/>
                              </a:solidFill>
                              <a:effectLst/>
                            </a:rPr>
                            <a:t>k)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ctrlPr>
                                    <a:rPr lang="es-ES" sz="16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es-ES" sz="16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g>
                                <m:e>
                                  <m:sSup>
                                    <m:sSupPr>
                                      <m:ctrlPr>
                                        <a:rPr lang="es-ES" sz="16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160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  <m:sup>
                                      <m:r>
                                        <a:rPr lang="es-ES" sz="160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s-ES" sz="16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sSup>
                                    <m:sSupPr>
                                      <m:ctrlPr>
                                        <a:rPr lang="es-ES" sz="16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160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e>
                                    <m:sup>
                                      <m:r>
                                        <a:rPr lang="es-ES" sz="160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14</m:t>
                                      </m:r>
                                    </m:sup>
                                  </m:sSup>
                                  <m:r>
                                    <a:rPr lang="es-ES" sz="16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sSup>
                                    <m:sSupPr>
                                      <m:ctrlPr>
                                        <a:rPr lang="es-ES" sz="16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160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11</m:t>
                                      </m:r>
                                    </m:e>
                                    <m:sup>
                                      <m:r>
                                        <a:rPr lang="es-ES" sz="160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</m:sup>
                                  </m:sSup>
                                </m:e>
                              </m:rad>
                            </m:oMath>
                          </a14:m>
                          <a:r>
                            <a:rPr lang="es-ES" sz="1600">
                              <a:solidFill>
                                <a:schemeClr val="bg1"/>
                              </a:solidFill>
                              <a:effectLst/>
                            </a:rPr>
                            <a:t> =</a:t>
                          </a:r>
                          <a:endParaRPr lang="es-ES" sz="16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880" marR="528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57200">
                            <a:spcAft>
                              <a:spcPts val="0"/>
                            </a:spcAft>
                          </a:pPr>
                          <a:r>
                            <a:rPr lang="es-ES" sz="1600">
                              <a:solidFill>
                                <a:schemeClr val="bg1"/>
                              </a:solidFill>
                              <a:effectLst/>
                            </a:rPr>
                            <a:t>m)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ctrlPr>
                                    <a:rPr lang="es-ES" sz="16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es-ES" sz="16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g>
                                <m:e>
                                  <m:sSup>
                                    <m:sSupPr>
                                      <m:ctrlPr>
                                        <a:rPr lang="es-ES" sz="16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160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s-ES" sz="160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sup>
                                  </m:sSup>
                                  <m:r>
                                    <a:rPr lang="es-ES" sz="16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sSup>
                                    <m:sSupPr>
                                      <m:ctrlPr>
                                        <a:rPr lang="es-ES" sz="16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160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s-ES" sz="160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</m:sup>
                                  </m:sSup>
                                  <m:r>
                                    <a:rPr lang="es-ES" sz="16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sSup>
                                    <m:sSupPr>
                                      <m:ctrlPr>
                                        <a:rPr lang="es-ES" sz="16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160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s-ES" sz="160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e>
                              </m:rad>
                            </m:oMath>
                          </a14:m>
                          <a:r>
                            <a:rPr lang="es-ES" sz="1600">
                              <a:solidFill>
                                <a:schemeClr val="bg1"/>
                              </a:solidFill>
                              <a:effectLst/>
                            </a:rPr>
                            <a:t>=</a:t>
                          </a:r>
                          <a:endParaRPr lang="es-ES" sz="16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880" marR="528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68668067"/>
                      </a:ext>
                    </a:extLst>
                  </a:tr>
                  <a:tr h="1371537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n)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s-ES" sz="16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s-ES" sz="16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240</m:t>
                                  </m:r>
                                </m:e>
                              </m:rad>
                            </m:oMath>
                          </a14:m>
                          <a:r>
                            <a:rPr lang="es-E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 =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s-ES" sz="16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880" marR="528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57200">
                            <a:spcAft>
                              <a:spcPts val="0"/>
                            </a:spcAft>
                          </a:pPr>
                          <a:r>
                            <a:rPr lang="es-ES" sz="1600">
                              <a:solidFill>
                                <a:schemeClr val="bg1"/>
                              </a:solidFill>
                              <a:effectLst/>
                            </a:rPr>
                            <a:t>o)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ctrlPr>
                                    <a:rPr lang="es-ES" sz="16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es-ES" sz="16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g>
                                <m:e>
                                  <m:r>
                                    <a:rPr lang="es-ES" sz="16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144</m:t>
                                  </m:r>
                                </m:e>
                              </m:rad>
                              <m:r>
                                <a:rPr lang="es-ES" sz="16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s-ES" sz="1600">
                              <a:solidFill>
                                <a:schemeClr val="bg1"/>
                              </a:solidFill>
                              <a:effectLst/>
                            </a:rPr>
                            <a:t>=</a:t>
                          </a:r>
                          <a:endParaRPr lang="es-ES" sz="16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880" marR="528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57200">
                            <a:spcAft>
                              <a:spcPts val="0"/>
                            </a:spcAft>
                          </a:pPr>
                          <a:r>
                            <a:rPr lang="es-E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p)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ctrlPr>
                                    <a:rPr lang="es-ES" sz="16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es-ES" sz="16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g>
                                <m:e>
                                  <m:r>
                                    <a:rPr lang="es-ES" sz="16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64</m:t>
                                  </m:r>
                                </m:e>
                              </m:rad>
                              <m:r>
                                <a:rPr lang="es-ES" sz="16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s-E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=</a:t>
                          </a:r>
                          <a:endParaRPr lang="es-ES" sz="16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880" marR="528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376506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a 1">
                <a:extLst>
                  <a:ext uri="{FF2B5EF4-FFF2-40B4-BE49-F238E27FC236}">
                    <a16:creationId xmlns:a16="http://schemas.microsoft.com/office/drawing/2014/main" id="{9BB82332-AF1D-364B-8A89-D2EF48497BD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2050071"/>
                  </p:ext>
                </p:extLst>
              </p:nvPr>
            </p:nvGraphicFramePr>
            <p:xfrm>
              <a:off x="697822" y="1423459"/>
              <a:ext cx="7810578" cy="483725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603526">
                      <a:extLst>
                        <a:ext uri="{9D8B030D-6E8A-4147-A177-3AD203B41FA5}">
                          <a16:colId xmlns:a16="http://schemas.microsoft.com/office/drawing/2014/main" val="2342248433"/>
                        </a:ext>
                      </a:extLst>
                    </a:gridCol>
                    <a:gridCol w="2603526">
                      <a:extLst>
                        <a:ext uri="{9D8B030D-6E8A-4147-A177-3AD203B41FA5}">
                          <a16:colId xmlns:a16="http://schemas.microsoft.com/office/drawing/2014/main" val="3861170195"/>
                        </a:ext>
                      </a:extLst>
                    </a:gridCol>
                    <a:gridCol w="2603526">
                      <a:extLst>
                        <a:ext uri="{9D8B030D-6E8A-4147-A177-3AD203B41FA5}">
                          <a16:colId xmlns:a16="http://schemas.microsoft.com/office/drawing/2014/main" val="2171990362"/>
                        </a:ext>
                      </a:extLst>
                    </a:gridCol>
                  </a:tblGrid>
                  <a:tr h="773823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52880" marR="528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6557" r="-200976" b="-5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52880" marR="528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9515" t="-6557" r="-100000" b="-5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52880" marR="528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488" t="-6557" r="-488" b="-5262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3261692"/>
                      </a:ext>
                    </a:extLst>
                  </a:tr>
                  <a:tr h="773823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52880" marR="528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106557" r="-200976" b="-4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52880" marR="528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9515" t="-106557" r="-100000" b="-4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52880" marR="528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488" t="-106557" r="-488" b="-4262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59885235"/>
                      </a:ext>
                    </a:extLst>
                  </a:tr>
                  <a:tr h="773823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52880" marR="528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206557" r="-200976" b="-3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52880" marR="528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9515" t="-206557" r="-100000" b="-3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52880" marR="528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488" t="-206557" r="-488" b="-3262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65468917"/>
                      </a:ext>
                    </a:extLst>
                  </a:tr>
                  <a:tr h="785919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52880" marR="528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301613" r="-200976" b="-2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52880" marR="528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9515" t="-301613" r="-100000" b="-2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52880" marR="528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488" t="-301613" r="-488" b="-22096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68668067"/>
                      </a:ext>
                    </a:extLst>
                  </a:tr>
                  <a:tr h="1729867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52880" marR="528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183088" r="-200976" b="-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52880" marR="528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9515" t="-183088" r="-100000" b="-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52880" marR="528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488" t="-183088" r="-488" b="-7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3765066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67928929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42860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Potencias</a:t>
            </a:r>
          </a:p>
        </p:txBody>
      </p:sp>
      <p:sp>
        <p:nvSpPr>
          <p:cNvPr id="5" name="6 CuadroTexto">
            <a:extLst>
              <a:ext uri="{FF2B5EF4-FFF2-40B4-BE49-F238E27FC236}">
                <a16:creationId xmlns:a16="http://schemas.microsoft.com/office/drawing/2014/main" id="{C5D2D4F2-98D4-014A-82C2-E344C9DF439C}"/>
              </a:ext>
            </a:extLst>
          </p:cNvPr>
          <p:cNvSpPr txBox="1"/>
          <p:nvPr/>
        </p:nvSpPr>
        <p:spPr>
          <a:xfrm>
            <a:off x="678629" y="890269"/>
            <a:ext cx="7786742" cy="40011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s-ES" sz="2000" dirty="0">
                <a:solidFill>
                  <a:schemeClr val="bg1"/>
                </a:solidFill>
              </a:rPr>
              <a:t>77. Calcula:</a:t>
            </a:r>
            <a:endParaRPr lang="es-E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a 3">
                <a:extLst>
                  <a:ext uri="{FF2B5EF4-FFF2-40B4-BE49-F238E27FC236}">
                    <a16:creationId xmlns:a16="http://schemas.microsoft.com/office/drawing/2014/main" id="{38316624-613A-344A-8146-6D6D8250039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8968549"/>
                  </p:ext>
                </p:extLst>
              </p:nvPr>
            </p:nvGraphicFramePr>
            <p:xfrm>
              <a:off x="705096" y="1765934"/>
              <a:ext cx="7760276" cy="41999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939884">
                      <a:extLst>
                        <a:ext uri="{9D8B030D-6E8A-4147-A177-3AD203B41FA5}">
                          <a16:colId xmlns:a16="http://schemas.microsoft.com/office/drawing/2014/main" val="3531112432"/>
                        </a:ext>
                      </a:extLst>
                    </a:gridCol>
                    <a:gridCol w="1939884">
                      <a:extLst>
                        <a:ext uri="{9D8B030D-6E8A-4147-A177-3AD203B41FA5}">
                          <a16:colId xmlns:a16="http://schemas.microsoft.com/office/drawing/2014/main" val="2311276560"/>
                        </a:ext>
                      </a:extLst>
                    </a:gridCol>
                    <a:gridCol w="1939884">
                      <a:extLst>
                        <a:ext uri="{9D8B030D-6E8A-4147-A177-3AD203B41FA5}">
                          <a16:colId xmlns:a16="http://schemas.microsoft.com/office/drawing/2014/main" val="3255558615"/>
                        </a:ext>
                      </a:extLst>
                    </a:gridCol>
                    <a:gridCol w="1940624">
                      <a:extLst>
                        <a:ext uri="{9D8B030D-6E8A-4147-A177-3AD203B41FA5}">
                          <a16:colId xmlns:a16="http://schemas.microsoft.com/office/drawing/2014/main" val="2728748132"/>
                        </a:ext>
                      </a:extLst>
                    </a:gridCol>
                  </a:tblGrid>
                  <a:tr h="350695"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s-ES" sz="2000" dirty="0">
                              <a:solidFill>
                                <a:schemeClr val="bg1"/>
                              </a:solidFill>
                              <a:effectLst/>
                            </a:rPr>
                            <a:t>a)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s-ES" sz="20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s-ES" sz="20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es-ES" sz="20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ad>
                                <m:radPr>
                                  <m:degHide m:val="on"/>
                                  <m:ctrlPr>
                                    <a:rPr lang="es-ES" sz="20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s-ES" sz="20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es-ES" sz="20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s-ES" sz="2000" dirty="0">
                              <a:solidFill>
                                <a:schemeClr val="bg1"/>
                              </a:solidFill>
                              <a:effectLst/>
                            </a:rPr>
                            <a:t>=</a:t>
                          </a:r>
                        </a:p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s-ES" sz="20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s-ES" sz="20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s-ES" sz="20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s-ES" sz="20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s-ES" sz="20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57200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s-ES" sz="2000">
                              <a:solidFill>
                                <a:schemeClr val="bg1"/>
                              </a:solidFill>
                              <a:effectLst/>
                            </a:rPr>
                            <a:t>b)</a:t>
                          </a:r>
                          <a14:m>
                            <m:oMath xmlns:m="http://schemas.openxmlformats.org/officeDocument/2006/math">
                              <m:r>
                                <a:rPr lang="es-ES" sz="20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ad>
                                <m:radPr>
                                  <m:degHide m:val="on"/>
                                  <m:ctrlPr>
                                    <a:rPr lang="es-ES" sz="20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s-ES" sz="20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</m:rad>
                              <m:r>
                                <a:rPr lang="es-ES" sz="20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rad>
                                <m:radPr>
                                  <m:degHide m:val="on"/>
                                  <m:ctrlPr>
                                    <a:rPr lang="es-ES" sz="20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s-ES" sz="20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es-ES" sz="20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s-ES" sz="2000">
                              <a:solidFill>
                                <a:schemeClr val="bg1"/>
                              </a:solidFill>
                              <a:effectLst/>
                            </a:rPr>
                            <a:t>=</a:t>
                          </a:r>
                          <a:endParaRPr lang="es-ES" sz="20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57200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s-ES" sz="2000">
                              <a:solidFill>
                                <a:schemeClr val="bg1"/>
                              </a:solidFill>
                              <a:effectLst/>
                            </a:rPr>
                            <a:t>c)</a:t>
                          </a:r>
                          <a14:m>
                            <m:oMath xmlns:m="http://schemas.openxmlformats.org/officeDocument/2006/math">
                              <m:r>
                                <a:rPr lang="es-ES" sz="20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ad>
                                <m:radPr>
                                  <m:ctrlPr>
                                    <a:rPr lang="es-ES" sz="20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es-ES" sz="20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g>
                                <m:e>
                                  <m:r>
                                    <a:rPr lang="es-ES" sz="20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es-ES" sz="20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ad>
                                <m:radPr>
                                  <m:ctrlPr>
                                    <a:rPr lang="es-ES" sz="20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es-ES" sz="20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g>
                                <m:e>
                                  <m:r>
                                    <a:rPr lang="es-ES" sz="20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rad>
                            </m:oMath>
                          </a14:m>
                          <a:r>
                            <a:rPr lang="es-ES" sz="2000">
                              <a:solidFill>
                                <a:schemeClr val="bg1"/>
                              </a:solidFill>
                              <a:effectLst/>
                            </a:rPr>
                            <a:t> =</a:t>
                          </a:r>
                          <a:endParaRPr lang="es-ES" sz="20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57200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s-ES" sz="2000">
                              <a:solidFill>
                                <a:schemeClr val="bg1"/>
                              </a:solidFill>
                              <a:effectLst/>
                            </a:rPr>
                            <a:t>d)</a:t>
                          </a:r>
                          <a14:m>
                            <m:oMath xmlns:m="http://schemas.openxmlformats.org/officeDocument/2006/math">
                              <m:r>
                                <a:rPr lang="es-ES" sz="20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ad>
                                <m:radPr>
                                  <m:ctrlPr>
                                    <a:rPr lang="es-ES" sz="20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es-ES" sz="20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g>
                                <m:e>
                                  <m:r>
                                    <a:rPr lang="es-ES" sz="20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es-ES" sz="20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ad>
                                <m:radPr>
                                  <m:ctrlPr>
                                    <a:rPr lang="es-ES" sz="20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es-ES" sz="20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g>
                                <m:e>
                                  <m:sSup>
                                    <m:sSupPr>
                                      <m:ctrlPr>
                                        <a:rPr lang="es-ES" sz="20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200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sup>
                                      <m:r>
                                        <a:rPr lang="es-ES" sz="200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e>
                              </m:rad>
                            </m:oMath>
                          </a14:m>
                          <a:r>
                            <a:rPr lang="es-ES" sz="2000">
                              <a:solidFill>
                                <a:schemeClr val="bg1"/>
                              </a:solidFill>
                              <a:effectLst/>
                            </a:rPr>
                            <a:t>=</a:t>
                          </a:r>
                          <a:endParaRPr lang="es-ES" sz="20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00952584"/>
                      </a:ext>
                    </a:extLst>
                  </a:tr>
                  <a:tr h="1960442"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s-ES" sz="2000" dirty="0">
                              <a:solidFill>
                                <a:schemeClr val="bg1"/>
                              </a:solidFill>
                              <a:effectLst/>
                            </a:rPr>
                            <a:t>e)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s-ES" sz="20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s-ES" sz="20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200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s-ES" sz="200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sup>
                                  </m:sSup>
                                </m:e>
                              </m:rad>
                              <m:r>
                                <a:rPr lang="es-ES" sz="20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ad>
                                <m:radPr>
                                  <m:degHide m:val="on"/>
                                  <m:ctrlPr>
                                    <a:rPr lang="es-ES" sz="20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s-ES" sz="20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200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s-ES" sz="200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e>
                              </m:rad>
                              <m:r>
                                <a:rPr lang="es-ES" sz="20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s-ES" sz="2000" dirty="0">
                              <a:solidFill>
                                <a:schemeClr val="bg1"/>
                              </a:solidFill>
                              <a:effectLst/>
                            </a:rPr>
                            <a:t>=</a:t>
                          </a:r>
                        </a:p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s-ES" sz="200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s-ES" sz="200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s-ES" sz="200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s-ES" sz="20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57200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s-ES" sz="2000">
                              <a:solidFill>
                                <a:schemeClr val="bg1"/>
                              </a:solidFill>
                              <a:effectLst/>
                            </a:rPr>
                            <a:t>f)</a:t>
                          </a:r>
                          <a14:m>
                            <m:oMath xmlns:m="http://schemas.openxmlformats.org/officeDocument/2006/math">
                              <m:r>
                                <a:rPr lang="es-ES" sz="20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ad>
                                <m:radPr>
                                  <m:degHide m:val="on"/>
                                  <m:ctrlPr>
                                    <a:rPr lang="es-ES" sz="20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s-ES" sz="20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sSup>
                                    <m:sSupPr>
                                      <m:ctrlPr>
                                        <a:rPr lang="es-ES" sz="20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200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es-ES" sz="200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  <m:r>
                                <a:rPr lang="es-ES" sz="20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ad>
                                <m:radPr>
                                  <m:degHide m:val="on"/>
                                  <m:ctrlPr>
                                    <a:rPr lang="es-ES" sz="20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s-ES" sz="20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200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s-ES" sz="200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  <m:r>
                                    <a:rPr lang="es-ES" sz="20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rad>
                              <m:r>
                                <a:rPr lang="es-ES" sz="20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s-ES" sz="2000">
                              <a:solidFill>
                                <a:schemeClr val="bg1"/>
                              </a:solidFill>
                              <a:effectLst/>
                            </a:rPr>
                            <a:t> =</a:t>
                          </a:r>
                        </a:p>
                        <a:p>
                          <a:pPr marL="457200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s-ES" sz="200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 marL="457200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s-ES" sz="200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 marL="457200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s-ES" sz="200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s-ES" sz="20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57200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s-ES" sz="2000">
                              <a:solidFill>
                                <a:schemeClr val="bg1"/>
                              </a:solidFill>
                              <a:effectLst/>
                            </a:rPr>
                            <a:t>g)</a:t>
                          </a:r>
                          <a14:m>
                            <m:oMath xmlns:m="http://schemas.openxmlformats.org/officeDocument/2006/math">
                              <m:r>
                                <a:rPr lang="es-ES" sz="20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ad>
                                <m:radPr>
                                  <m:ctrlPr>
                                    <a:rPr lang="es-ES" sz="20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es-ES" sz="20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g>
                                <m:e>
                                  <m:r>
                                    <a:rPr lang="es-ES" sz="20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s-ES" sz="20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200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s-ES" sz="200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  <m:r>
                                <a:rPr lang="es-ES" sz="20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ad>
                                <m:radPr>
                                  <m:ctrlPr>
                                    <a:rPr lang="es-ES" sz="20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es-ES" sz="20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g>
                                <m:e>
                                  <m:r>
                                    <a:rPr lang="es-ES" sz="20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s-ES" sz="20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rad>
                            </m:oMath>
                          </a14:m>
                          <a:r>
                            <a:rPr lang="es-ES" sz="2000">
                              <a:solidFill>
                                <a:schemeClr val="bg1"/>
                              </a:solidFill>
                              <a:effectLst/>
                            </a:rPr>
                            <a:t> =</a:t>
                          </a:r>
                          <a:endParaRPr lang="es-ES" sz="20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57200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s-ES" sz="2000" dirty="0">
                              <a:solidFill>
                                <a:schemeClr val="bg1"/>
                              </a:solidFill>
                              <a:effectLst/>
                            </a:rPr>
                            <a:t>h)</a:t>
                          </a:r>
                          <a14:m>
                            <m:oMath xmlns:m="http://schemas.openxmlformats.org/officeDocument/2006/math">
                              <m:r>
                                <a:rPr lang="es-ES" sz="20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s-ES" sz="20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ctrlPr>
                                        <a:rPr lang="es-ES" sz="20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>
                                      <m:r>
                                        <a:rPr lang="es-ES" sz="200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g>
                                    <m:e>
                                      <m:sSup>
                                        <m:sSupPr>
                                          <m:ctrlPr>
                                            <a:rPr lang="es-ES" sz="2000" i="1">
                                              <a:solidFill>
                                                <a:schemeClr val="bg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ES" sz="2000">
                                              <a:solidFill>
                                                <a:schemeClr val="bg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e>
                                        <m:sup>
                                          <m:r>
                                            <a:rPr lang="es-ES" sz="2000">
                                              <a:solidFill>
                                                <a:schemeClr val="bg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sup>
                                      </m:sSup>
                                    </m:e>
                                  </m:rad>
                                  <m:r>
                                    <a:rPr lang="es-ES" sz="20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rad>
                                    <m:radPr>
                                      <m:ctrlPr>
                                        <a:rPr lang="es-ES" sz="20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>
                                      <m:r>
                                        <a:rPr lang="es-ES" sz="200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g>
                                    <m:e>
                                      <m:sSup>
                                        <m:sSupPr>
                                          <m:ctrlPr>
                                            <a:rPr lang="es-ES" sz="2000" i="1">
                                              <a:solidFill>
                                                <a:schemeClr val="bg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ES" sz="2000">
                                              <a:solidFill>
                                                <a:schemeClr val="bg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e>
                                        <m:sup>
                                          <m:r>
                                            <a:rPr lang="es-ES" sz="2000">
                                              <a:solidFill>
                                                <a:schemeClr val="bg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num>
                                <m:den>
                                  <m:rad>
                                    <m:radPr>
                                      <m:ctrlPr>
                                        <a:rPr lang="es-ES" sz="20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>
                                      <m:r>
                                        <a:rPr lang="es-ES" sz="200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g>
                                    <m:e>
                                      <m:sSup>
                                        <m:sSupPr>
                                          <m:ctrlPr>
                                            <a:rPr lang="es-ES" sz="2000" i="1">
                                              <a:solidFill>
                                                <a:schemeClr val="bg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ES" sz="2000">
                                              <a:solidFill>
                                                <a:schemeClr val="bg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e>
                                        <m:sup>
                                          <m:r>
                                            <a:rPr lang="es-ES" sz="2000">
                                              <a:solidFill>
                                                <a:schemeClr val="bg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6</m:t>
                                          </m:r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</m:oMath>
                          </a14:m>
                          <a:r>
                            <a:rPr lang="es-ES" sz="2000" dirty="0">
                              <a:solidFill>
                                <a:schemeClr val="bg1"/>
                              </a:solidFill>
                              <a:effectLst/>
                            </a:rPr>
                            <a:t>=</a:t>
                          </a:r>
                          <a:endParaRPr lang="es-ES" sz="20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85024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a 3">
                <a:extLst>
                  <a:ext uri="{FF2B5EF4-FFF2-40B4-BE49-F238E27FC236}">
                    <a16:creationId xmlns:a16="http://schemas.microsoft.com/office/drawing/2014/main" id="{38316624-613A-344A-8146-6D6D8250039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8968549"/>
                  </p:ext>
                </p:extLst>
              </p:nvPr>
            </p:nvGraphicFramePr>
            <p:xfrm>
              <a:off x="705096" y="1765934"/>
              <a:ext cx="7760276" cy="41999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939884">
                      <a:extLst>
                        <a:ext uri="{9D8B030D-6E8A-4147-A177-3AD203B41FA5}">
                          <a16:colId xmlns:a16="http://schemas.microsoft.com/office/drawing/2014/main" val="3531112432"/>
                        </a:ext>
                      </a:extLst>
                    </a:gridCol>
                    <a:gridCol w="1939884">
                      <a:extLst>
                        <a:ext uri="{9D8B030D-6E8A-4147-A177-3AD203B41FA5}">
                          <a16:colId xmlns:a16="http://schemas.microsoft.com/office/drawing/2014/main" val="2311276560"/>
                        </a:ext>
                      </a:extLst>
                    </a:gridCol>
                    <a:gridCol w="1939884">
                      <a:extLst>
                        <a:ext uri="{9D8B030D-6E8A-4147-A177-3AD203B41FA5}">
                          <a16:colId xmlns:a16="http://schemas.microsoft.com/office/drawing/2014/main" val="3255558615"/>
                        </a:ext>
                      </a:extLst>
                    </a:gridCol>
                    <a:gridCol w="1940624">
                      <a:extLst>
                        <a:ext uri="{9D8B030D-6E8A-4147-A177-3AD203B41FA5}">
                          <a16:colId xmlns:a16="http://schemas.microsoft.com/office/drawing/2014/main" val="2728748132"/>
                        </a:ext>
                      </a:extLst>
                    </a:gridCol>
                  </a:tblGrid>
                  <a:tr h="2239518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54" t="-2841" r="-300000" b="-880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654" t="-2841" r="-200000" b="-880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654" t="-2841" r="-100000" b="-880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654" t="-2841" b="-8806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00952584"/>
                      </a:ext>
                    </a:extLst>
                  </a:tr>
                  <a:tr h="1960442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54" t="-116774" r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654" t="-116774" r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654" t="-116774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654" t="-1167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850241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62276993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F1E10FF-45A3-8242-B835-AF53B029D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816" y="693776"/>
            <a:ext cx="7884368" cy="5797061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357158" y="42860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Potencias</a:t>
            </a:r>
          </a:p>
        </p:txBody>
      </p:sp>
    </p:spTree>
    <p:extLst>
      <p:ext uri="{BB962C8B-B14F-4D97-AF65-F5344CB8AC3E}">
        <p14:creationId xmlns:p14="http://schemas.microsoft.com/office/powerpoint/2010/main" val="1656118640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42860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Potencias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B4BBCB4-F0D5-1042-9F9F-3A6A2BA7C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11" y="893876"/>
            <a:ext cx="8213545" cy="246311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5650C95-6F5F-CA46-BC0C-CEE83E9383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574" y="3356992"/>
            <a:ext cx="5826648" cy="319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849227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42860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Racionalizar raíces (quitar raíces denominador)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redondeado 3">
                <a:extLst>
                  <a:ext uri="{FF2B5EF4-FFF2-40B4-BE49-F238E27FC236}">
                    <a16:creationId xmlns:a16="http://schemas.microsoft.com/office/drawing/2014/main" id="{38B3FE7A-E35B-CA46-BAF6-8F34C243CF22}"/>
                  </a:ext>
                </a:extLst>
              </p:cNvPr>
              <p:cNvSpPr/>
              <p:nvPr/>
            </p:nvSpPr>
            <p:spPr>
              <a:xfrm>
                <a:off x="539552" y="1124744"/>
                <a:ext cx="8064895" cy="4104456"/>
              </a:xfrm>
              <a:prstGeom prst="roundRect">
                <a:avLst/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s-ES" sz="20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1.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s-ES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s-ES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𝒂</m:t>
                        </m:r>
                      </m:e>
                    </m:rad>
                  </m:oMath>
                </a14:m>
                <a:r>
                  <a:rPr lang="es-ES" sz="2000" b="1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 en el denominador</a:t>
                </a:r>
                <a:r>
                  <a:rPr lang="es-ES" sz="20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. Multiplicar numerador y denominador por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s-E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s-E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es-ES" sz="20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. </a:t>
                </a:r>
              </a:p>
              <a:p>
                <a:pPr>
                  <a:spcAft>
                    <a:spcPts val="0"/>
                  </a:spcAft>
                </a:pPr>
                <a:r>
                  <a:rPr lang="es-ES" sz="20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(</a:t>
                </a:r>
                <a:r>
                  <a:rPr lang="es-ES" sz="2000" dirty="0" err="1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Ej</a:t>
                </a:r>
                <a:r>
                  <a:rPr lang="es-ES" sz="20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s-E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s-E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s-E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7</m:t>
                            </m:r>
                          </m:e>
                        </m:rad>
                      </m:den>
                    </m:f>
                    <m:r>
                      <a:rPr lang="es-E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s-E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s-E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3∙</m:t>
                        </m:r>
                        <m:rad>
                          <m:radPr>
                            <m:degHide m:val="on"/>
                            <m:ctrlPr>
                              <a:rPr lang="es-E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s-E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7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s-E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s-E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7</m:t>
                            </m:r>
                          </m:e>
                        </m:rad>
                        <m:r>
                          <a:rPr lang="es-E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∙</m:t>
                        </m:r>
                        <m:rad>
                          <m:radPr>
                            <m:degHide m:val="on"/>
                            <m:ctrlPr>
                              <a:rPr lang="es-E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s-E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7</m:t>
                            </m:r>
                          </m:e>
                        </m:rad>
                      </m:den>
                    </m:f>
                    <m:r>
                      <a:rPr lang="es-E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s-E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s-E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3∙</m:t>
                        </m:r>
                        <m:rad>
                          <m:radPr>
                            <m:degHide m:val="on"/>
                            <m:ctrlPr>
                              <a:rPr lang="es-E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s-E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7</m:t>
                            </m:r>
                          </m:e>
                        </m:rad>
                      </m:num>
                      <m:den>
                        <m:r>
                          <a:rPr lang="es-E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s-ES" sz="20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)</a:t>
                </a:r>
                <a:br>
                  <a:rPr lang="es-ES" sz="20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</a:br>
                <a:r>
                  <a:rPr lang="es-ES" sz="20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2.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s-ES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radPr>
                      <m:deg>
                        <m:r>
                          <a:rPr lang="es-ES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𝒏</m:t>
                        </m:r>
                      </m:deg>
                      <m:e>
                        <m:sSup>
                          <m:sSupPr>
                            <m:ctrlPr>
                              <a:rPr lang="es-ES" sz="2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s-ES" sz="2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s-ES" sz="2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𝒎</m:t>
                            </m:r>
                          </m:sup>
                        </m:sSup>
                      </m:e>
                    </m:rad>
                  </m:oMath>
                </a14:m>
                <a:r>
                  <a:rPr lang="es-ES" sz="2000" b="1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 en el denominador</a:t>
                </a:r>
                <a:r>
                  <a:rPr lang="es-ES" sz="20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. Multiplicar numerador y denominador por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s-ES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radPr>
                      <m:deg>
                        <m:r>
                          <a:rPr lang="es-ES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𝒏</m:t>
                        </m:r>
                      </m:deg>
                      <m:e>
                        <m:sSup>
                          <m:sSupPr>
                            <m:ctrlPr>
                              <a:rPr lang="es-ES" sz="2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s-ES" sz="2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s-ES" sz="2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𝒃</m:t>
                            </m:r>
                          </m:sup>
                        </m:sSup>
                      </m:e>
                    </m:rad>
                  </m:oMath>
                </a14:m>
                <a:r>
                  <a:rPr lang="es-ES" sz="20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 con b lo que falta hasta n</a:t>
                </a:r>
                <a:r>
                  <a:rPr lang="es-ES" sz="14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. </a:t>
                </a:r>
              </a:p>
              <a:p>
                <a:pPr>
                  <a:spcAft>
                    <a:spcPts val="0"/>
                  </a:spcAft>
                </a:pPr>
                <a:r>
                  <a:rPr lang="es-ES" sz="20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(</a:t>
                </a:r>
                <a:r>
                  <a:rPr lang="es-ES" sz="2000" dirty="0" err="1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Ej</a:t>
                </a:r>
                <a:r>
                  <a:rPr lang="es-ES" sz="20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s-E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num>
                      <m:den>
                        <m:rad>
                          <m:radPr>
                            <m:ctrlPr>
                              <a:rPr lang="es-E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>
                            <m:r>
                              <a:rPr lang="es-E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5</m:t>
                            </m:r>
                          </m:deg>
                          <m:e>
                            <m:sSup>
                              <m:sSupPr>
                                <m:ctrlPr>
                                  <a:rPr lang="es-E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s-E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7</m:t>
                                </m:r>
                              </m:e>
                              <m:sup>
                                <m:r>
                                  <a:rPr lang="es-E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s-E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s-E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s-E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3∙</m:t>
                        </m:r>
                        <m:rad>
                          <m:radPr>
                            <m:ctrlPr>
                              <a:rPr lang="es-E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>
                            <m:r>
                              <a:rPr lang="es-E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5</m:t>
                            </m:r>
                          </m:deg>
                          <m:e>
                            <m:sSup>
                              <m:sSupPr>
                                <m:ctrlPr>
                                  <a:rPr lang="es-E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s-E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7</m:t>
                                </m:r>
                              </m:e>
                              <m:sup>
                                <m:r>
                                  <a:rPr lang="es-E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ad>
                          <m:radPr>
                            <m:ctrlPr>
                              <a:rPr lang="es-E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>
                            <m:r>
                              <a:rPr lang="es-E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5</m:t>
                            </m:r>
                          </m:deg>
                          <m:e>
                            <m:sSup>
                              <m:sSupPr>
                                <m:ctrlPr>
                                  <a:rPr lang="es-E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s-E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7</m:t>
                                </m:r>
                              </m:e>
                              <m:sup>
                                <m:r>
                                  <a:rPr lang="es-E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rad>
                        <m:r>
                          <a:rPr lang="es-E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∙</m:t>
                        </m:r>
                        <m:rad>
                          <m:radPr>
                            <m:ctrlPr>
                              <a:rPr lang="es-E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>
                            <m:r>
                              <a:rPr lang="es-E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5</m:t>
                            </m:r>
                          </m:deg>
                          <m:e>
                            <m:sSup>
                              <m:sSupPr>
                                <m:ctrlPr>
                                  <a:rPr lang="es-E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s-E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7</m:t>
                                </m:r>
                              </m:e>
                              <m:sup>
                                <m:r>
                                  <a:rPr lang="es-E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s-E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s-E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s-E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3∙</m:t>
                        </m:r>
                        <m:rad>
                          <m:radPr>
                            <m:ctrlPr>
                              <a:rPr lang="es-E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>
                            <m:r>
                              <a:rPr lang="es-E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5</m:t>
                            </m:r>
                          </m:deg>
                          <m:e>
                            <m:sSup>
                              <m:sSupPr>
                                <m:ctrlPr>
                                  <a:rPr lang="es-E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s-E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7</m:t>
                                </m:r>
                              </m:e>
                              <m:sup>
                                <m:r>
                                  <a:rPr lang="es-E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ad>
                          <m:radPr>
                            <m:ctrlPr>
                              <a:rPr lang="es-E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>
                            <m:r>
                              <a:rPr lang="es-E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5</m:t>
                            </m:r>
                          </m:deg>
                          <m:e>
                            <m:sSup>
                              <m:sSupPr>
                                <m:ctrlPr>
                                  <a:rPr lang="es-E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s-E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7</m:t>
                                </m:r>
                              </m:e>
                              <m:sup>
                                <m:r>
                                  <a:rPr lang="es-E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5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s-E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s-E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s-E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3∙</m:t>
                        </m:r>
                        <m:rad>
                          <m:radPr>
                            <m:ctrlPr>
                              <a:rPr lang="es-E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>
                            <m:r>
                              <a:rPr lang="es-E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5</m:t>
                            </m:r>
                          </m:deg>
                          <m:e>
                            <m:sSup>
                              <m:sSupPr>
                                <m:ctrlPr>
                                  <a:rPr lang="es-E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s-E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7</m:t>
                                </m:r>
                              </m:e>
                              <m:sup>
                                <m:r>
                                  <a:rPr lang="es-E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es-E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s-ES" sz="20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)</a:t>
                </a:r>
                <a:br>
                  <a:rPr lang="es-ES" sz="20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</a:br>
                <a:r>
                  <a:rPr lang="es-ES" sz="20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3.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s-ES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s-ES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𝒂</m:t>
                        </m:r>
                      </m:e>
                    </m:rad>
                    <m:r>
                      <a:rPr lang="es-ES" sz="2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±</m:t>
                    </m:r>
                    <m:rad>
                      <m:radPr>
                        <m:degHide m:val="on"/>
                        <m:ctrlPr>
                          <a:rPr lang="es-ES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s-ES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𝒃</m:t>
                        </m:r>
                      </m:e>
                    </m:rad>
                  </m:oMath>
                </a14:m>
                <a:r>
                  <a:rPr lang="es-ES" sz="2000" b="1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 en el denominador</a:t>
                </a:r>
                <a:r>
                  <a:rPr lang="es-ES" sz="20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. Usar el conjugado. </a:t>
                </a:r>
              </a:p>
              <a:p>
                <a:pPr>
                  <a:spcAft>
                    <a:spcPts val="0"/>
                  </a:spcAft>
                </a:pPr>
                <a:r>
                  <a:rPr lang="es-ES" sz="20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(</a:t>
                </a:r>
                <a:r>
                  <a:rPr lang="es-ES" sz="2000" dirty="0" err="1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Ej</a:t>
                </a:r>
                <a:r>
                  <a:rPr lang="es-ES" sz="20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s-E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s-E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s-E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e>
                        </m:rad>
                        <m:r>
                          <a:rPr lang="es-E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s-E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s-E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7</m:t>
                            </m:r>
                          </m:e>
                        </m:rad>
                      </m:den>
                    </m:f>
                    <m:r>
                      <a:rPr lang="es-E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s-E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s-E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3∙(</m:t>
                        </m:r>
                        <m:rad>
                          <m:radPr>
                            <m:degHide m:val="on"/>
                            <m:ctrlPr>
                              <a:rPr lang="es-E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s-E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e>
                        </m:rad>
                        <m:r>
                          <a:rPr lang="es-E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s-E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s-E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7</m:t>
                            </m:r>
                          </m:e>
                        </m:rad>
                        <m:r>
                          <a:rPr lang="es-E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num>
                      <m:den>
                        <m:r>
                          <a:rPr lang="es-E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es-E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s-E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e>
                        </m:rad>
                        <m:r>
                          <a:rPr lang="es-E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s-E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s-E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7)</m:t>
                            </m:r>
                          </m:e>
                        </m:rad>
                        <m:r>
                          <a:rPr lang="es-E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∙(</m:t>
                        </m:r>
                        <m:rad>
                          <m:radPr>
                            <m:degHide m:val="on"/>
                            <m:ctrlPr>
                              <a:rPr lang="es-E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s-E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e>
                        </m:rad>
                        <m:r>
                          <a:rPr lang="es-E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s-E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s-E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7)</m:t>
                            </m:r>
                          </m:e>
                        </m:rad>
                      </m:den>
                    </m:f>
                    <m:r>
                      <a:rPr lang="es-E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s-E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s-E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3∙(</m:t>
                        </m:r>
                        <m:rad>
                          <m:radPr>
                            <m:degHide m:val="on"/>
                            <m:ctrlPr>
                              <a:rPr lang="es-E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s-E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e>
                        </m:rad>
                        <m:r>
                          <a:rPr lang="es-E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s-E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s-E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7</m:t>
                            </m:r>
                          </m:e>
                        </m:rad>
                        <m:r>
                          <a:rPr lang="es-E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num>
                      <m:den>
                        <m:r>
                          <a:rPr lang="es-E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s-ES" sz="20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)</a:t>
                </a:r>
                <a:endParaRPr lang="es-E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ángulo redondeado 3">
                <a:extLst>
                  <a:ext uri="{FF2B5EF4-FFF2-40B4-BE49-F238E27FC236}">
                    <a16:creationId xmlns:a16="http://schemas.microsoft.com/office/drawing/2014/main" id="{38B3FE7A-E35B-CA46-BAF6-8F34C243CF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124744"/>
                <a:ext cx="8064895" cy="410445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0424911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42860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Racionalizar raíces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7DC9B38-0FA3-6748-8AAD-A23232329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497" y="890269"/>
            <a:ext cx="8136904" cy="198902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A2C85EC-B352-394B-9A07-F803366BB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835" y="2879290"/>
            <a:ext cx="8136905" cy="198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591956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42860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>
                <a:solidFill>
                  <a:schemeClr val="accent1">
                    <a:lumMod val="50000"/>
                  </a:schemeClr>
                </a:solidFill>
              </a:rPr>
              <a:t>Representación de Reales</a:t>
            </a:r>
            <a:endParaRPr lang="es-E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055103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42860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>
                <a:solidFill>
                  <a:schemeClr val="accent1">
                    <a:lumMod val="50000"/>
                  </a:schemeClr>
                </a:solidFill>
              </a:rPr>
              <a:t>Representación de Reales</a:t>
            </a:r>
            <a:endParaRPr lang="es-E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3CBD3BC-8DA4-0842-B325-29BEFA9D8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56" y="1124744"/>
            <a:ext cx="7992888" cy="460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845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Representación de Fracciones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955113" y="1336530"/>
            <a:ext cx="7233773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400" dirty="0"/>
              <a:t>¿Qué fracción de olivos presenta en esta ocasión la parte coloreada en estos terrenos?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93" y="2348880"/>
            <a:ext cx="8163563" cy="219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0329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Representación de Fracciones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611560" y="1196752"/>
            <a:ext cx="7920880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dirty="0"/>
              <a:t>10. </a:t>
            </a:r>
            <a:r>
              <a:rPr lang="es-ES" dirty="0"/>
              <a:t>Representa la fracción indicada sobre las siguientes figuras:</a:t>
            </a:r>
            <a:r>
              <a:rPr lang="es-ES" sz="2000" dirty="0"/>
              <a:t> </a:t>
            </a:r>
            <a:endParaRPr lang="es-ES" sz="2000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BEBAC16-1788-C549-BA9E-02F69EA9D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36" y="1988840"/>
            <a:ext cx="8028384" cy="379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699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Representación de Fracciones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611560" y="1196752"/>
            <a:ext cx="7920880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dirty="0"/>
              <a:t>10. </a:t>
            </a:r>
            <a:r>
              <a:rPr lang="es-ES" dirty="0"/>
              <a:t>Representa la fracción indicada sobre las siguientes figuras:</a:t>
            </a:r>
            <a:r>
              <a:rPr lang="es-ES" sz="2000" dirty="0"/>
              <a:t> </a:t>
            </a:r>
            <a:endParaRPr lang="es-ES" sz="2000" dirty="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2976CD3-5F0D-C84C-BC5F-1DA6F8FD0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56" y="1988840"/>
            <a:ext cx="8028384" cy="408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349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Representación de Fracciones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611560" y="1196752"/>
            <a:ext cx="7920880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dirty="0"/>
              <a:t>11. </a:t>
            </a:r>
            <a:r>
              <a:rPr lang="es-ES" dirty="0"/>
              <a:t>Representa utilizando cuadrados las fracciones 9/8 y 7/3.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88145E4-B786-CD4E-8DD0-990639A09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828" y="1916832"/>
            <a:ext cx="7668344" cy="144955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D675D99-D656-AE4F-AE27-6EE384878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4932" y="3613935"/>
            <a:ext cx="5034136" cy="291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152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Representación de Fracciones en la recta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1214422"/>
            <a:ext cx="8031363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20329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Representación de Fracciones en la recta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539552" y="1268760"/>
            <a:ext cx="799288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400" dirty="0"/>
              <a:t>12. Representa en la recta: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7CA8B42-CDB9-E345-B903-1A4D38585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440" y="1927639"/>
            <a:ext cx="8172400" cy="369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37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Representación de Fracciones en la recta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539552" y="1268760"/>
            <a:ext cx="799288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400" dirty="0"/>
              <a:t>12. Representa en la recta: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5B2EC62-35DB-3C42-94C0-3A568C3A7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941351"/>
            <a:ext cx="8175283" cy="252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42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Esquema del tema</a:t>
            </a: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230611242"/>
              </p:ext>
            </p:extLst>
          </p:nvPr>
        </p:nvGraphicFramePr>
        <p:xfrm>
          <a:off x="571472" y="1214422"/>
          <a:ext cx="8072493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Fracciones equivalentes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1BCF31BD-FE37-774A-A4CA-163672FA97E9}"/>
                  </a:ext>
                </a:extLst>
              </p:cNvPr>
              <p:cNvSpPr txBox="1"/>
              <p:nvPr/>
            </p:nvSpPr>
            <p:spPr>
              <a:xfrm>
                <a:off x="610727" y="1189728"/>
                <a:ext cx="7922545" cy="540341"/>
              </a:xfrm>
              <a:prstGeom prst="rect">
                <a:avLst/>
              </a:prstGeom>
              <a:solidFill>
                <a:srgbClr val="DEF5FF"/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s-ES" sz="2200" dirty="0">
                    <a:solidFill>
                      <a:schemeClr val="bg1"/>
                    </a:solidFill>
                  </a:rPr>
                  <a:t>Dos </a:t>
                </a:r>
                <a:r>
                  <a:rPr lang="es-ES" sz="2200" dirty="0">
                    <a:solidFill>
                      <a:schemeClr val="bg1"/>
                    </a:solidFill>
                    <a:latin typeface="+mj-lt"/>
                  </a:rPr>
                  <a:t>fracciones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2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s-E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s-E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s-ES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,</m:t>
                    </m:r>
                    <m:f>
                      <m:fPr>
                        <m:ctrlPr>
                          <a:rPr lang="es-E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s-E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s-E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s-ES" sz="2200" dirty="0">
                    <a:solidFill>
                      <a:schemeClr val="bg1"/>
                    </a:solidFill>
                    <a:latin typeface="+mj-lt"/>
                  </a:rPr>
                  <a:t> son equivalentes si </a:t>
                </a:r>
                <a:r>
                  <a:rPr lang="es-ES" sz="2200" dirty="0" err="1">
                    <a:solidFill>
                      <a:schemeClr val="bg1"/>
                    </a:solidFill>
                    <a:latin typeface="+mj-lt"/>
                  </a:rPr>
                  <a:t>a・d</a:t>
                </a:r>
                <a:r>
                  <a:rPr lang="es-ES" sz="2200" dirty="0">
                    <a:solidFill>
                      <a:schemeClr val="bg1"/>
                    </a:solidFill>
                    <a:latin typeface="+mj-lt"/>
                  </a:rPr>
                  <a:t> = </a:t>
                </a:r>
                <a:r>
                  <a:rPr lang="es-ES" sz="2200" dirty="0" err="1">
                    <a:solidFill>
                      <a:schemeClr val="bg1"/>
                    </a:solidFill>
                    <a:latin typeface="+mj-lt"/>
                  </a:rPr>
                  <a:t>b・c</a:t>
                </a:r>
                <a:endParaRPr lang="es-ES" sz="22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1BCF31BD-FE37-774A-A4CA-163672FA97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727" y="1189728"/>
                <a:ext cx="7922545" cy="540341"/>
              </a:xfrm>
              <a:prstGeom prst="rect">
                <a:avLst/>
              </a:prstGeom>
              <a:blipFill>
                <a:blip r:embed="rId2"/>
                <a:stretch>
                  <a:fillRect l="-637" t="-2174" b="-1304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6 CuadroTexto">
                <a:extLst>
                  <a:ext uri="{FF2B5EF4-FFF2-40B4-BE49-F238E27FC236}">
                    <a16:creationId xmlns:a16="http://schemas.microsoft.com/office/drawing/2014/main" id="{36634B91-640C-3F41-942F-8EA4E233E8D7}"/>
                  </a:ext>
                </a:extLst>
              </p:cNvPr>
              <p:cNvSpPr txBox="1"/>
              <p:nvPr/>
            </p:nvSpPr>
            <p:spPr>
              <a:xfrm>
                <a:off x="616983" y="1848251"/>
                <a:ext cx="7920880" cy="4223336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s-ES_tradnl" sz="2400" dirty="0"/>
                  <a:t>13. </a:t>
                </a:r>
                <a:r>
                  <a:rPr lang="es-ES" sz="2400" dirty="0"/>
                  <a:t>Comprueba si las siguientes fracciones son equivalentes justificando tu respuesta:</a:t>
                </a:r>
              </a:p>
              <a:p>
                <a:pPr marL="514350" indent="-514350"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s-E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s-E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28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s-E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s-ES" sz="2800" dirty="0"/>
                  <a:t>         b</a:t>
                </a:r>
                <a:r>
                  <a:rPr lang="es-ES_tradnl" sz="2800" dirty="0"/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s-E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s-E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28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s-E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8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s-E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  <m:r>
                      <a:rPr lang="es-ES" sz="2800" i="1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s-ES" sz="2800" dirty="0"/>
                  <a:t>        c</a:t>
                </a:r>
                <a:r>
                  <a:rPr lang="es-ES_tradnl" sz="2800" dirty="0"/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s-ES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s-E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28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s-E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s-E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s-ES" sz="2800" dirty="0"/>
              </a:p>
              <a:p>
                <a:endParaRPr lang="es-ES" sz="3600" dirty="0">
                  <a:effectLst/>
                </a:endParaRPr>
              </a:p>
              <a:p>
                <a:endParaRPr lang="es-ES" sz="3600" dirty="0"/>
              </a:p>
              <a:p>
                <a:endParaRPr lang="es-ES" sz="3600" dirty="0">
                  <a:effectLst/>
                </a:endParaRPr>
              </a:p>
              <a:p>
                <a:endParaRPr lang="es-ES" sz="3600" dirty="0"/>
              </a:p>
              <a:p>
                <a:r>
                  <a:rPr lang="es-ES" sz="3600" dirty="0">
                    <a:effectLst/>
                  </a:rPr>
                  <a:t> </a:t>
                </a:r>
                <a:endParaRPr lang="es-ES" sz="4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6 CuadroTexto">
                <a:extLst>
                  <a:ext uri="{FF2B5EF4-FFF2-40B4-BE49-F238E27FC236}">
                    <a16:creationId xmlns:a16="http://schemas.microsoft.com/office/drawing/2014/main" id="{36634B91-640C-3F41-942F-8EA4E233E8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983" y="1848251"/>
                <a:ext cx="7920880" cy="4223336"/>
              </a:xfrm>
              <a:prstGeom prst="rect">
                <a:avLst/>
              </a:prstGeom>
              <a:blipFill>
                <a:blip r:embed="rId3"/>
                <a:stretch>
                  <a:fillRect l="-1118" t="-89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Fracciones equivalentes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6 CuadroTexto">
                <a:extLst>
                  <a:ext uri="{FF2B5EF4-FFF2-40B4-BE49-F238E27FC236}">
                    <a16:creationId xmlns:a16="http://schemas.microsoft.com/office/drawing/2014/main" id="{36634B91-640C-3F41-942F-8EA4E233E8D7}"/>
                  </a:ext>
                </a:extLst>
              </p:cNvPr>
              <p:cNvSpPr txBox="1"/>
              <p:nvPr/>
            </p:nvSpPr>
            <p:spPr>
              <a:xfrm>
                <a:off x="611560" y="1196752"/>
                <a:ext cx="7920880" cy="4346446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just"/>
                <a:r>
                  <a:rPr lang="es-ES_tradnl" sz="2800" dirty="0"/>
                  <a:t>14. </a:t>
                </a:r>
                <a:r>
                  <a:rPr lang="es-ES" sz="2800" dirty="0"/>
                  <a:t>Calcula el valor de “x” para que las siguientes fracciones sean equivalentes:</a:t>
                </a:r>
              </a:p>
              <a:p>
                <a:pPr algn="just"/>
                <a:r>
                  <a:rPr lang="es-ES" sz="2800" dirty="0"/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s-E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28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s-E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s-ES" sz="2800" dirty="0"/>
                  <a:t>             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s-E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28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s-E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s-ES" sz="2800" dirty="0"/>
                  <a:t>            c)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s-E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28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s-E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s-ES" sz="3600" dirty="0">
                    <a:effectLst/>
                  </a:rPr>
                  <a:t> </a:t>
                </a:r>
                <a:endParaRPr lang="es-ES" sz="4000" dirty="0"/>
              </a:p>
              <a:p>
                <a:endParaRPr lang="es-ES" sz="3600" dirty="0">
                  <a:effectLst/>
                </a:endParaRPr>
              </a:p>
              <a:p>
                <a:endParaRPr lang="es-ES" sz="3600" dirty="0"/>
              </a:p>
              <a:p>
                <a:endParaRPr lang="es-ES" sz="3600" dirty="0">
                  <a:effectLst/>
                </a:endParaRPr>
              </a:p>
              <a:p>
                <a:endParaRPr lang="es-ES" sz="3600" dirty="0"/>
              </a:p>
              <a:p>
                <a:r>
                  <a:rPr lang="es-ES" sz="3600" dirty="0">
                    <a:effectLst/>
                  </a:rPr>
                  <a:t> </a:t>
                </a:r>
                <a:endParaRPr lang="es-ES" sz="4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6 CuadroTexto">
                <a:extLst>
                  <a:ext uri="{FF2B5EF4-FFF2-40B4-BE49-F238E27FC236}">
                    <a16:creationId xmlns:a16="http://schemas.microsoft.com/office/drawing/2014/main" id="{36634B91-640C-3F41-942F-8EA4E233E8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196752"/>
                <a:ext cx="7920880" cy="4346446"/>
              </a:xfrm>
              <a:prstGeom prst="rect">
                <a:avLst/>
              </a:prstGeom>
              <a:blipFill>
                <a:blip r:embed="rId2"/>
                <a:stretch>
                  <a:fillRect l="-1433" t="-867" r="-127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49384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Comparación de fracciones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96BFE9CE-0713-5E42-AD22-3FAE18393AC6}"/>
                  </a:ext>
                </a:extLst>
              </p:cNvPr>
              <p:cNvSpPr/>
              <p:nvPr/>
            </p:nvSpPr>
            <p:spPr>
              <a:xfrm>
                <a:off x="611560" y="1196752"/>
                <a:ext cx="7920880" cy="2463623"/>
              </a:xfrm>
              <a:prstGeom prst="rect">
                <a:avLst/>
              </a:prstGeom>
              <a:solidFill>
                <a:srgbClr val="DEF5FF"/>
              </a:solidFill>
              <a:ln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s-E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Ordenar fracciones</a:t>
                </a:r>
                <a:endParaRPr lang="es-ES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s-E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Si tienen el mismo denominador, es mayor la que tiene mayor numerador (</a:t>
                </a:r>
                <a:r>
                  <a:rPr lang="es-E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Ej</a:t>
                </a:r>
                <a:r>
                  <a:rPr lang="es-E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s-E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 </m:t>
                    </m:r>
                    <m:f>
                      <m:fPr>
                        <m:ctrlP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s-E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)</a:t>
                </a:r>
              </a:p>
              <a:p>
                <a:pPr>
                  <a:spcAft>
                    <a:spcPts val="0"/>
                  </a:spcAft>
                </a:pPr>
                <a:r>
                  <a:rPr lang="es-E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Si tienen distinto denominador, hay que construir fracciones equivalentes a las dadas con el mismo denominador que será el </a:t>
                </a:r>
                <a:r>
                  <a:rPr lang="es-E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m.c.m</a:t>
                </a:r>
                <a:r>
                  <a:rPr lang="es-E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96BFE9CE-0713-5E42-AD22-3FAE18393A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196752"/>
                <a:ext cx="7920880" cy="2463623"/>
              </a:xfrm>
              <a:prstGeom prst="rect">
                <a:avLst/>
              </a:prstGeom>
              <a:blipFill>
                <a:blip r:embed="rId2"/>
                <a:stretch>
                  <a:fillRect l="-1280" t="-1531" r="-1600" b="-4082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id="{F964A7C9-06FD-4C47-A776-507CA055A1F4}"/>
                  </a:ext>
                </a:extLst>
              </p:cNvPr>
              <p:cNvSpPr/>
              <p:nvPr/>
            </p:nvSpPr>
            <p:spPr>
              <a:xfrm>
                <a:off x="611560" y="3786125"/>
                <a:ext cx="3142655" cy="7042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s-E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15. Ordenar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s-E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s-E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15</m:t>
                        </m:r>
                      </m:den>
                    </m:f>
                    <m:r>
                      <a:rPr lang="es-E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, </m:t>
                    </m:r>
                    <m:f>
                      <m:fPr>
                        <m:ctrlPr>
                          <a:rPr lang="es-E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s-E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s-E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s-E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, </m:t>
                    </m:r>
                    <m:f>
                      <m:fPr>
                        <m:ctrlPr>
                          <a:rPr lang="es-E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s-E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s-E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s-E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id="{F964A7C9-06FD-4C47-A776-507CA055A1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786125"/>
                <a:ext cx="3142655" cy="704295"/>
              </a:xfrm>
              <a:prstGeom prst="rect">
                <a:avLst/>
              </a:prstGeom>
              <a:blipFill>
                <a:blip r:embed="rId3"/>
                <a:stretch>
                  <a:fillRect l="-4435" b="-877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Fracciones equivalentes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6 CuadroTexto">
                <a:extLst>
                  <a:ext uri="{FF2B5EF4-FFF2-40B4-BE49-F238E27FC236}">
                    <a16:creationId xmlns:a16="http://schemas.microsoft.com/office/drawing/2014/main" id="{36634B91-640C-3F41-942F-8EA4E233E8D7}"/>
                  </a:ext>
                </a:extLst>
              </p:cNvPr>
              <p:cNvSpPr txBox="1"/>
              <p:nvPr/>
            </p:nvSpPr>
            <p:spPr>
              <a:xfrm>
                <a:off x="611560" y="1196752"/>
                <a:ext cx="7920880" cy="4622419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just"/>
                <a:r>
                  <a:rPr lang="es-ES_tradnl" sz="2800" dirty="0"/>
                  <a:t>16. </a:t>
                </a:r>
                <a:r>
                  <a:rPr lang="es-ES" sz="2800" dirty="0"/>
                  <a:t>Ordenar de menor a mayor </a:t>
                </a:r>
              </a:p>
              <a:p>
                <a:pPr algn="just"/>
                <a:r>
                  <a:rPr lang="es-E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400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s-ES" sz="400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s-ES" sz="4000">
                        <a:latin typeface="Cambria Math" panose="02040503050406030204" pitchFamily="18" charset="0"/>
                      </a:rPr>
                      <m:t> , </m:t>
                    </m:r>
                    <m:f>
                      <m:fPr>
                        <m:ctrlPr>
                          <a:rPr lang="es-E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400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s-ES" sz="400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s-ES" sz="4000">
                        <a:latin typeface="Cambria Math" panose="02040503050406030204" pitchFamily="18" charset="0"/>
                      </a:rPr>
                      <m:t> , </m:t>
                    </m:r>
                    <m:f>
                      <m:fPr>
                        <m:ctrlPr>
                          <a:rPr lang="es-E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400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s-ES" sz="400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s-ES" sz="4000" dirty="0"/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400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s-ES" sz="400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s-ES" sz="4000">
                        <a:latin typeface="Cambria Math" panose="02040503050406030204" pitchFamily="18" charset="0"/>
                      </a:rPr>
                      <m:t> , </m:t>
                    </m:r>
                    <m:f>
                      <m:fPr>
                        <m:ctrlPr>
                          <a:rPr lang="es-E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40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ES" sz="40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s-ES" sz="4000">
                        <a:latin typeface="Cambria Math" panose="02040503050406030204" pitchFamily="18" charset="0"/>
                      </a:rPr>
                      <m:t> , </m:t>
                    </m:r>
                    <m:f>
                      <m:fPr>
                        <m:ctrlPr>
                          <a:rPr lang="es-E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400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s-ES" sz="400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s-ES" sz="4000" dirty="0"/>
                  <a:t> </a:t>
                </a:r>
              </a:p>
              <a:p>
                <a:endParaRPr lang="es-ES" sz="2800" dirty="0"/>
              </a:p>
              <a:p>
                <a:endParaRPr lang="es-ES" sz="3600" dirty="0"/>
              </a:p>
              <a:p>
                <a:endParaRPr lang="es-ES" sz="3600" dirty="0">
                  <a:effectLst/>
                </a:endParaRPr>
              </a:p>
              <a:p>
                <a:endParaRPr lang="es-ES" sz="3600" dirty="0">
                  <a:effectLst/>
                </a:endParaRPr>
              </a:p>
              <a:p>
                <a:endParaRPr lang="es-ES" sz="3600" dirty="0"/>
              </a:p>
              <a:p>
                <a:r>
                  <a:rPr lang="es-ES" sz="3600" dirty="0">
                    <a:effectLst/>
                  </a:rPr>
                  <a:t> </a:t>
                </a:r>
                <a:endParaRPr lang="es-ES" sz="4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6 CuadroTexto">
                <a:extLst>
                  <a:ext uri="{FF2B5EF4-FFF2-40B4-BE49-F238E27FC236}">
                    <a16:creationId xmlns:a16="http://schemas.microsoft.com/office/drawing/2014/main" id="{36634B91-640C-3F41-942F-8EA4E233E8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196752"/>
                <a:ext cx="7920880" cy="4622419"/>
              </a:xfrm>
              <a:prstGeom prst="rect">
                <a:avLst/>
              </a:prstGeom>
              <a:blipFill>
                <a:blip r:embed="rId2"/>
                <a:stretch>
                  <a:fillRect l="-1433" t="-81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40780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Suma/Resta de fracciones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id="{2C6CC1C6-0914-D04F-88C7-C52344EA1808}"/>
                  </a:ext>
                </a:extLst>
              </p:cNvPr>
              <p:cNvSpPr/>
              <p:nvPr/>
            </p:nvSpPr>
            <p:spPr>
              <a:xfrm>
                <a:off x="611560" y="1196752"/>
                <a:ext cx="7920880" cy="2103204"/>
              </a:xfrm>
              <a:prstGeom prst="rect">
                <a:avLst/>
              </a:prstGeom>
              <a:solidFill>
                <a:srgbClr val="DEF5FF"/>
              </a:solidFill>
              <a:ln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s-ES" sz="2400" dirty="0">
                    <a:solidFill>
                      <a:schemeClr val="bg1"/>
                    </a:solidFill>
                  </a:rPr>
                  <a:t>- Si tienen el mismo denominador ponerlo como denominador y sumar numeradores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s-E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s-E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s-ES" sz="2400" dirty="0">
                    <a:solidFill>
                      <a:schemeClr val="bg1"/>
                    </a:solidFill>
                  </a:rPr>
                  <a:t>)</a:t>
                </a:r>
              </a:p>
              <a:p>
                <a:r>
                  <a:rPr lang="es-ES" sz="2400" dirty="0">
                    <a:solidFill>
                      <a:schemeClr val="bg1"/>
                    </a:solidFill>
                  </a:rPr>
                  <a:t>- Si tienen distinto denominador, hay que construir fracciones equivalentes a las dadas con el mismo denominador que será el </a:t>
                </a:r>
                <a:r>
                  <a:rPr lang="es-ES" sz="2400" dirty="0" err="1">
                    <a:solidFill>
                      <a:schemeClr val="bg1"/>
                    </a:solidFill>
                  </a:rPr>
                  <a:t>m.c.m</a:t>
                </a:r>
                <a:r>
                  <a:rPr lang="es-ES" sz="2400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id="{2C6CC1C6-0914-D04F-88C7-C52344EA18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196752"/>
                <a:ext cx="7920880" cy="2103204"/>
              </a:xfrm>
              <a:prstGeom prst="rect">
                <a:avLst/>
              </a:prstGeom>
              <a:blipFill>
                <a:blip r:embed="rId2"/>
                <a:stretch>
                  <a:fillRect l="-1280" t="-1786" b="-4762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>
                <a:extLst>
                  <a:ext uri="{FF2B5EF4-FFF2-40B4-BE49-F238E27FC236}">
                    <a16:creationId xmlns:a16="http://schemas.microsoft.com/office/drawing/2014/main" id="{3BEEF73D-9400-154A-BD51-561CB7660677}"/>
                  </a:ext>
                </a:extLst>
              </p:cNvPr>
              <p:cNvSpPr/>
              <p:nvPr/>
            </p:nvSpPr>
            <p:spPr>
              <a:xfrm>
                <a:off x="611560" y="3425162"/>
                <a:ext cx="4637873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s-ES" sz="2800" u="sng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Ejemplo:</a:t>
                </a:r>
                <a:r>
                  <a:rPr lang="es-E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Resolver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s-E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s-E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s-E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s-E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s-E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 </m:t>
                    </m:r>
                    <m:f>
                      <m:fPr>
                        <m:ctrlPr>
                          <a:rPr lang="es-E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s-E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s-E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s-E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ángulo 4">
                <a:extLst>
                  <a:ext uri="{FF2B5EF4-FFF2-40B4-BE49-F238E27FC236}">
                    <a16:creationId xmlns:a16="http://schemas.microsoft.com/office/drawing/2014/main" id="{3BEEF73D-9400-154A-BD51-561CB76606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425162"/>
                <a:ext cx="4637873" cy="714683"/>
              </a:xfrm>
              <a:prstGeom prst="rect">
                <a:avLst/>
              </a:prstGeom>
              <a:blipFill>
                <a:blip r:embed="rId3"/>
                <a:stretch>
                  <a:fillRect l="-3014" b="-877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Multiplicación/División de fracciones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724" y="2652302"/>
            <a:ext cx="1571636" cy="116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600" y="4581128"/>
            <a:ext cx="13879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8E24A6A4-95CF-D341-8520-4E4E680B9E8A}"/>
              </a:ext>
            </a:extLst>
          </p:cNvPr>
          <p:cNvSpPr/>
          <p:nvPr/>
        </p:nvSpPr>
        <p:spPr>
          <a:xfrm>
            <a:off x="611560" y="1196752"/>
            <a:ext cx="7920880" cy="1200329"/>
          </a:xfrm>
          <a:prstGeom prst="rect">
            <a:avLst/>
          </a:prstGeom>
          <a:solidFill>
            <a:srgbClr val="DEF5FF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- Producto de 2 fracciones</a:t>
            </a:r>
            <a:r>
              <a:rPr lang="es-ES" sz="2400" dirty="0">
                <a:solidFill>
                  <a:schemeClr val="bg1"/>
                </a:solidFill>
                <a:sym typeface="Wingdings" pitchFamily="2" charset="2"/>
              </a:rPr>
              <a:t></a:t>
            </a:r>
            <a:r>
              <a:rPr lang="es-ES" sz="2400" dirty="0">
                <a:solidFill>
                  <a:schemeClr val="bg1"/>
                </a:solidFill>
              </a:rPr>
              <a:t> Multiplicar en línea </a:t>
            </a:r>
          </a:p>
          <a:p>
            <a:endParaRPr lang="es-ES" sz="2400" dirty="0">
              <a:solidFill>
                <a:schemeClr val="bg1"/>
              </a:solidFill>
            </a:endParaRPr>
          </a:p>
          <a:p>
            <a:r>
              <a:rPr lang="es-ES" sz="2400" dirty="0">
                <a:solidFill>
                  <a:schemeClr val="bg1"/>
                </a:solidFill>
              </a:rPr>
              <a:t>- División de 2 fracciones </a:t>
            </a:r>
            <a:r>
              <a:rPr lang="es-ES" sz="2400" dirty="0">
                <a:solidFill>
                  <a:schemeClr val="bg1"/>
                </a:solidFill>
                <a:sym typeface="Wingdings" pitchFamily="2" charset="2"/>
              </a:rPr>
              <a:t></a:t>
            </a:r>
            <a:r>
              <a:rPr lang="es-ES" sz="2400" dirty="0">
                <a:solidFill>
                  <a:schemeClr val="bg1"/>
                </a:solidFill>
              </a:rPr>
              <a:t> Multiplicar en cruz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Jerarquía de las operaciones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5" y="1285860"/>
            <a:ext cx="7329539" cy="135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 l="16791"/>
          <a:stretch>
            <a:fillRect/>
          </a:stretch>
        </p:blipFill>
        <p:spPr bwMode="auto">
          <a:xfrm>
            <a:off x="2714612" y="3214686"/>
            <a:ext cx="3186135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Fracciones equivalentes</a:t>
            </a:r>
          </a:p>
        </p:txBody>
      </p:sp>
      <p:sp>
        <p:nvSpPr>
          <p:cNvPr id="4" name="6 CuadroTexto">
            <a:extLst>
              <a:ext uri="{FF2B5EF4-FFF2-40B4-BE49-F238E27FC236}">
                <a16:creationId xmlns:a16="http://schemas.microsoft.com/office/drawing/2014/main" id="{36634B91-640C-3F41-942F-8EA4E233E8D7}"/>
              </a:ext>
            </a:extLst>
          </p:cNvPr>
          <p:cNvSpPr txBox="1"/>
          <p:nvPr/>
        </p:nvSpPr>
        <p:spPr>
          <a:xfrm>
            <a:off x="611560" y="1196752"/>
            <a:ext cx="792088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_tradnl" sz="2800" dirty="0"/>
              <a:t>17. </a:t>
            </a:r>
            <a:r>
              <a:rPr lang="es-ES" sz="2800" dirty="0"/>
              <a:t>Calcula:</a:t>
            </a:r>
            <a:r>
              <a:rPr lang="es-ES" sz="3600" dirty="0">
                <a:effectLst/>
              </a:rPr>
              <a:t> </a:t>
            </a:r>
            <a:endParaRPr lang="es-ES" sz="4000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6F0FAEC-1F26-4045-836B-48C3C5EB3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182" y="1968289"/>
            <a:ext cx="7959258" cy="447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9925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Fracciones equivalentes</a:t>
            </a:r>
          </a:p>
        </p:txBody>
      </p:sp>
      <p:sp>
        <p:nvSpPr>
          <p:cNvPr id="4" name="6 CuadroTexto">
            <a:extLst>
              <a:ext uri="{FF2B5EF4-FFF2-40B4-BE49-F238E27FC236}">
                <a16:creationId xmlns:a16="http://schemas.microsoft.com/office/drawing/2014/main" id="{36634B91-640C-3F41-942F-8EA4E233E8D7}"/>
              </a:ext>
            </a:extLst>
          </p:cNvPr>
          <p:cNvSpPr txBox="1"/>
          <p:nvPr/>
        </p:nvSpPr>
        <p:spPr>
          <a:xfrm>
            <a:off x="611560" y="1196752"/>
            <a:ext cx="792088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_tradnl" sz="2800" dirty="0"/>
              <a:t>17. </a:t>
            </a:r>
            <a:r>
              <a:rPr lang="es-ES" sz="2800" dirty="0"/>
              <a:t>Calcula:</a:t>
            </a:r>
            <a:r>
              <a:rPr lang="es-ES" sz="3600" dirty="0">
                <a:effectLst/>
              </a:rPr>
              <a:t> </a:t>
            </a:r>
            <a:endParaRPr lang="es-ES" sz="4000" dirty="0">
              <a:solidFill>
                <a:schemeClr val="bg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D64CB90-2CFF-0F4F-92EE-9D5E193F0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77" y="2060848"/>
            <a:ext cx="8446851" cy="261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8048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Fracciones equivalentes</a:t>
            </a:r>
          </a:p>
        </p:txBody>
      </p:sp>
      <p:sp>
        <p:nvSpPr>
          <p:cNvPr id="4" name="6 CuadroTexto">
            <a:extLst>
              <a:ext uri="{FF2B5EF4-FFF2-40B4-BE49-F238E27FC236}">
                <a16:creationId xmlns:a16="http://schemas.microsoft.com/office/drawing/2014/main" id="{36634B91-640C-3F41-942F-8EA4E233E8D7}"/>
              </a:ext>
            </a:extLst>
          </p:cNvPr>
          <p:cNvSpPr txBox="1"/>
          <p:nvPr/>
        </p:nvSpPr>
        <p:spPr>
          <a:xfrm>
            <a:off x="611560" y="1196752"/>
            <a:ext cx="792088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_tradnl" sz="2800" dirty="0"/>
              <a:t>17. </a:t>
            </a:r>
            <a:r>
              <a:rPr lang="es-ES" sz="2800" dirty="0"/>
              <a:t>Calcula:</a:t>
            </a:r>
            <a:r>
              <a:rPr lang="es-ES" sz="3600" dirty="0">
                <a:effectLst/>
              </a:rPr>
              <a:t> </a:t>
            </a:r>
            <a:endParaRPr lang="es-ES" sz="4000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C132734-7A93-BB47-B5B5-57A342D17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027613"/>
            <a:ext cx="8030459" cy="399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693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REPASO: MCD y MCM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203448C-F4C7-6540-A687-CDD02EBFDD0E}"/>
              </a:ext>
            </a:extLst>
          </p:cNvPr>
          <p:cNvSpPr txBox="1"/>
          <p:nvPr/>
        </p:nvSpPr>
        <p:spPr>
          <a:xfrm>
            <a:off x="539552" y="1268760"/>
            <a:ext cx="35283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mcm (42, 63)=</a:t>
            </a:r>
          </a:p>
          <a:p>
            <a:endParaRPr lang="es-ES" sz="2800" dirty="0">
              <a:solidFill>
                <a:schemeClr val="bg1"/>
              </a:solidFill>
            </a:endParaRPr>
          </a:p>
          <a:p>
            <a:r>
              <a:rPr lang="es-ES" sz="2800" dirty="0">
                <a:solidFill>
                  <a:schemeClr val="bg1"/>
                </a:solidFill>
              </a:rPr>
              <a:t>mcd (42, 63)=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0070567-B999-A34B-846C-69218E0FD31E}"/>
              </a:ext>
            </a:extLst>
          </p:cNvPr>
          <p:cNvSpPr txBox="1"/>
          <p:nvPr/>
        </p:nvSpPr>
        <p:spPr>
          <a:xfrm>
            <a:off x="719572" y="611396"/>
            <a:ext cx="360040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2702243-5CBA-FA4F-AE16-96D46419D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2" y="3573016"/>
            <a:ext cx="4286850" cy="285270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Fracciones equivalentes</a:t>
            </a:r>
          </a:p>
        </p:txBody>
      </p:sp>
      <p:sp>
        <p:nvSpPr>
          <p:cNvPr id="4" name="6 CuadroTexto">
            <a:extLst>
              <a:ext uri="{FF2B5EF4-FFF2-40B4-BE49-F238E27FC236}">
                <a16:creationId xmlns:a16="http://schemas.microsoft.com/office/drawing/2014/main" id="{36634B91-640C-3F41-942F-8EA4E233E8D7}"/>
              </a:ext>
            </a:extLst>
          </p:cNvPr>
          <p:cNvSpPr txBox="1"/>
          <p:nvPr/>
        </p:nvSpPr>
        <p:spPr>
          <a:xfrm>
            <a:off x="611560" y="1196752"/>
            <a:ext cx="792088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_tradnl" sz="2800" dirty="0"/>
              <a:t>17. </a:t>
            </a:r>
            <a:r>
              <a:rPr lang="es-ES" sz="2800" dirty="0"/>
              <a:t>Calcula:</a:t>
            </a:r>
            <a:r>
              <a:rPr lang="es-ES" sz="3600" dirty="0">
                <a:effectLst/>
              </a:rPr>
              <a:t> </a:t>
            </a:r>
            <a:endParaRPr lang="es-ES" sz="4000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A948F00-ACBD-3643-BF00-58C030D23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968289"/>
            <a:ext cx="8514394" cy="396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943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Fracciones equivalentes</a:t>
            </a:r>
          </a:p>
        </p:txBody>
      </p:sp>
      <p:sp>
        <p:nvSpPr>
          <p:cNvPr id="4" name="6 CuadroTexto">
            <a:extLst>
              <a:ext uri="{FF2B5EF4-FFF2-40B4-BE49-F238E27FC236}">
                <a16:creationId xmlns:a16="http://schemas.microsoft.com/office/drawing/2014/main" id="{36634B91-640C-3F41-942F-8EA4E233E8D7}"/>
              </a:ext>
            </a:extLst>
          </p:cNvPr>
          <p:cNvSpPr txBox="1"/>
          <p:nvPr/>
        </p:nvSpPr>
        <p:spPr>
          <a:xfrm>
            <a:off x="611560" y="1196752"/>
            <a:ext cx="792088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_tradnl" sz="2800" dirty="0"/>
              <a:t>17. </a:t>
            </a:r>
            <a:r>
              <a:rPr lang="es-ES" sz="2800" dirty="0"/>
              <a:t>Calcula:</a:t>
            </a:r>
            <a:r>
              <a:rPr lang="es-ES" sz="3600" dirty="0">
                <a:effectLst/>
              </a:rPr>
              <a:t> </a:t>
            </a:r>
            <a:endParaRPr lang="es-ES" sz="4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F4D354B8-F6F4-524B-9F37-F8E207CB9BD1}"/>
                  </a:ext>
                </a:extLst>
              </p:cNvPr>
              <p:cNvSpPr/>
              <p:nvPr/>
            </p:nvSpPr>
            <p:spPr>
              <a:xfrm>
                <a:off x="611560" y="2003725"/>
                <a:ext cx="7920880" cy="1105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s-ES" sz="3600" dirty="0">
                    <a:solidFill>
                      <a:schemeClr val="bg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j)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s-E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s-E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es-ES" sz="4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+2∙</m:t>
                    </m:r>
                    <m:d>
                      <m:dPr>
                        <m:ctrlPr>
                          <a:rPr lang="es-ES" sz="4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s-E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7−</m:t>
                        </m:r>
                        <m:f>
                          <m:fPr>
                            <m:ctrlPr>
                              <a:rPr lang="es-E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s-E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s-E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s-ES" sz="4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−8=</m:t>
                    </m:r>
                  </m:oMath>
                </a14:m>
                <a:endParaRPr lang="es-ES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F4D354B8-F6F4-524B-9F37-F8E207CB9B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003725"/>
                <a:ext cx="7920880" cy="1105687"/>
              </a:xfrm>
              <a:prstGeom prst="rect">
                <a:avLst/>
              </a:prstGeom>
              <a:blipFill>
                <a:blip r:embed="rId2"/>
                <a:stretch>
                  <a:fillRect l="-2404" b="-340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>
                <a:extLst>
                  <a:ext uri="{FF2B5EF4-FFF2-40B4-BE49-F238E27FC236}">
                    <a16:creationId xmlns:a16="http://schemas.microsoft.com/office/drawing/2014/main" id="{4DFB06DD-C0B8-FD4E-8AE3-A4A1539A1777}"/>
                  </a:ext>
                </a:extLst>
              </p:cNvPr>
              <p:cNvSpPr/>
              <p:nvPr/>
            </p:nvSpPr>
            <p:spPr>
              <a:xfrm>
                <a:off x="6417283" y="5733256"/>
                <a:ext cx="236955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s-ES" sz="3600">
                          <a:solidFill>
                            <a:schemeClr val="bg1"/>
                          </a:solidFill>
                        </a:rPr>
                        <m:t>Sol</m:t>
                      </m:r>
                      <m:r>
                        <m:rPr>
                          <m:nor/>
                        </m:rPr>
                        <a:rPr lang="es-ES" sz="3600">
                          <a:solidFill>
                            <a:schemeClr val="bg1"/>
                          </a:solidFill>
                        </a:rPr>
                        <m:t>:47/6</m:t>
                      </m:r>
                    </m:oMath>
                  </m:oMathPara>
                </a14:m>
                <a:endParaRPr lang="es-ES" sz="3600" dirty="0"/>
              </a:p>
            </p:txBody>
          </p:sp>
        </mc:Choice>
        <mc:Fallback xmlns="">
          <p:sp>
            <p:nvSpPr>
              <p:cNvPr id="5" name="Rectángulo 4">
                <a:extLst>
                  <a:ext uri="{FF2B5EF4-FFF2-40B4-BE49-F238E27FC236}">
                    <a16:creationId xmlns:a16="http://schemas.microsoft.com/office/drawing/2014/main" id="{4DFB06DD-C0B8-FD4E-8AE3-A4A1539A17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7283" y="5733256"/>
                <a:ext cx="2369559" cy="646331"/>
              </a:xfrm>
              <a:prstGeom prst="rect">
                <a:avLst/>
              </a:prstGeom>
              <a:blipFill>
                <a:blip r:embed="rId3"/>
                <a:stretch>
                  <a:fillRect l="-532" r="-532" b="-1730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74641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Fracciones equivalentes</a:t>
            </a:r>
          </a:p>
        </p:txBody>
      </p:sp>
      <p:sp>
        <p:nvSpPr>
          <p:cNvPr id="4" name="6 CuadroTexto">
            <a:extLst>
              <a:ext uri="{FF2B5EF4-FFF2-40B4-BE49-F238E27FC236}">
                <a16:creationId xmlns:a16="http://schemas.microsoft.com/office/drawing/2014/main" id="{36634B91-640C-3F41-942F-8EA4E233E8D7}"/>
              </a:ext>
            </a:extLst>
          </p:cNvPr>
          <p:cNvSpPr txBox="1"/>
          <p:nvPr/>
        </p:nvSpPr>
        <p:spPr>
          <a:xfrm>
            <a:off x="611560" y="1196752"/>
            <a:ext cx="792088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_tradnl" sz="2800" dirty="0"/>
              <a:t>17. </a:t>
            </a:r>
            <a:r>
              <a:rPr lang="es-ES" sz="2800" dirty="0"/>
              <a:t>Calcula:</a:t>
            </a:r>
            <a:r>
              <a:rPr lang="es-ES" sz="3600" dirty="0">
                <a:effectLst/>
              </a:rPr>
              <a:t> </a:t>
            </a:r>
            <a:endParaRPr lang="es-ES" sz="4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E2B03A77-4358-F446-8029-45943BB4C3B0}"/>
                  </a:ext>
                </a:extLst>
              </p:cNvPr>
              <p:cNvSpPr/>
              <p:nvPr/>
            </p:nvSpPr>
            <p:spPr>
              <a:xfrm>
                <a:off x="624116" y="1980865"/>
                <a:ext cx="6935873" cy="9214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s-ES" sz="3200" dirty="0">
                    <a:solidFill>
                      <a:schemeClr val="bg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k)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ES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s-ES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s-ES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3</m:t>
                            </m:r>
                          </m:den>
                        </m:f>
                        <m:r>
                          <a:rPr lang="es-E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s-ES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s-ES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s-ES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s-E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∙</m:t>
                    </m:r>
                    <m:d>
                      <m:dPr>
                        <m:begChr m:val="["/>
                        <m:endChr m:val="]"/>
                        <m:ctrlPr>
                          <a:rPr lang="es-E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ES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s-ES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s-ES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4</m:t>
                            </m:r>
                          </m:den>
                        </m:f>
                        <m:r>
                          <a:rPr lang="es-E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d>
                          <m:dPr>
                            <m:ctrlPr>
                              <a:rPr lang="es-ES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ES" sz="3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s-ES" sz="3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s-ES" sz="3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6</m:t>
                                </m:r>
                              </m:den>
                            </m:f>
                            <m:r>
                              <a:rPr lang="es-ES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s-ES" sz="3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s-ES" sz="3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s-ES" sz="3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  <m:r>
                          <a:rPr lang="es-E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:</m:t>
                        </m:r>
                        <m:d>
                          <m:dPr>
                            <m:ctrlPr>
                              <a:rPr lang="es-ES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ES" sz="3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s-ES" sz="3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s-ES" sz="3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s-ES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s-ES" sz="3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s-ES" sz="3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s-ES" sz="3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d>
                    <m:r>
                      <a:rPr lang="es-E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s-ES" sz="2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E2B03A77-4358-F446-8029-45943BB4C3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116" y="1980865"/>
                <a:ext cx="6935873" cy="921471"/>
              </a:xfrm>
              <a:prstGeom prst="rect">
                <a:avLst/>
              </a:prstGeom>
              <a:blipFill>
                <a:blip r:embed="rId2"/>
                <a:stretch>
                  <a:fillRect l="-2194" b="-274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ángulo 4">
            <a:extLst>
              <a:ext uri="{FF2B5EF4-FFF2-40B4-BE49-F238E27FC236}">
                <a16:creationId xmlns:a16="http://schemas.microsoft.com/office/drawing/2014/main" id="{E3BFAD52-0A24-A840-81FA-716BFA1AC557}"/>
              </a:ext>
            </a:extLst>
          </p:cNvPr>
          <p:cNvSpPr/>
          <p:nvPr/>
        </p:nvSpPr>
        <p:spPr>
          <a:xfrm>
            <a:off x="6854903" y="5949280"/>
            <a:ext cx="19319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Sol:11/24</a:t>
            </a:r>
            <a:r>
              <a:rPr lang="es-ES" sz="32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90782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Fracciones equivalentes</a:t>
            </a:r>
          </a:p>
        </p:txBody>
      </p:sp>
      <p:sp>
        <p:nvSpPr>
          <p:cNvPr id="4" name="6 CuadroTexto">
            <a:extLst>
              <a:ext uri="{FF2B5EF4-FFF2-40B4-BE49-F238E27FC236}">
                <a16:creationId xmlns:a16="http://schemas.microsoft.com/office/drawing/2014/main" id="{36634B91-640C-3F41-942F-8EA4E233E8D7}"/>
              </a:ext>
            </a:extLst>
          </p:cNvPr>
          <p:cNvSpPr txBox="1"/>
          <p:nvPr/>
        </p:nvSpPr>
        <p:spPr>
          <a:xfrm>
            <a:off x="611560" y="1196752"/>
            <a:ext cx="792088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_tradnl" sz="2800" dirty="0"/>
              <a:t>17. </a:t>
            </a:r>
            <a:r>
              <a:rPr lang="es-ES" sz="2800" dirty="0"/>
              <a:t>Calcula:</a:t>
            </a:r>
            <a:r>
              <a:rPr lang="es-ES" sz="3600" dirty="0">
                <a:effectLst/>
              </a:rPr>
              <a:t> </a:t>
            </a:r>
            <a:endParaRPr lang="es-ES" sz="4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A336F7F2-EC01-3243-8CE1-4A4DEEAA4C51}"/>
                  </a:ext>
                </a:extLst>
              </p:cNvPr>
              <p:cNvSpPr/>
              <p:nvPr/>
            </p:nvSpPr>
            <p:spPr>
              <a:xfrm>
                <a:off x="611560" y="1977437"/>
                <a:ext cx="6659324" cy="1251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s-ES" sz="3200" dirty="0">
                    <a:solidFill>
                      <a:schemeClr val="bg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l)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s-ES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s-ES" sz="3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s-ES" sz="36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s-ES" sz="36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s-ES" sz="36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Calibri" panose="020F0502020204030204" pitchFamily="34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s-ES" sz="36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Calibri" panose="020F0502020204030204" pitchFamily="34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a:rPr lang="es-ES" sz="36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" panose="020F0502020204030204" pitchFamily="34" charset="0"/>
                                      </a:rPr>
                                      <m:t>+1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s-ES" sz="3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s-E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sup>
                    </m:sSup>
                    <m:r>
                      <a:rPr lang="es-E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∙</m:t>
                    </m:r>
                    <m:sSup>
                      <m:sSupPr>
                        <m:ctrlPr>
                          <a:rPr lang="es-E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ES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s-ES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4−</m:t>
                            </m:r>
                            <m:f>
                              <m:fPr>
                                <m:ctrlPr>
                                  <a:rPr lang="es-ES" sz="3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s-ES" sz="3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s-ES" sz="3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s-E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s-E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:</m:t>
                    </m:r>
                    <m:rad>
                      <m:radPr>
                        <m:degHide m:val="on"/>
                        <m:ctrlPr>
                          <a:rPr lang="es-E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s-ES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s-ES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100</m:t>
                            </m:r>
                          </m:num>
                          <m:den>
                            <m:r>
                              <a:rPr lang="es-ES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225</m:t>
                            </m:r>
                          </m:den>
                        </m:f>
                      </m:e>
                    </m:rad>
                    <m:r>
                      <a:rPr lang="es-E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s-ES" sz="2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A336F7F2-EC01-3243-8CE1-4A4DEEAA4C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977437"/>
                <a:ext cx="6659324" cy="1251176"/>
              </a:xfrm>
              <a:prstGeom prst="rect">
                <a:avLst/>
              </a:prstGeom>
              <a:blipFill>
                <a:blip r:embed="rId2"/>
                <a:stretch>
                  <a:fillRect l="-228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ángulo 4">
            <a:extLst>
              <a:ext uri="{FF2B5EF4-FFF2-40B4-BE49-F238E27FC236}">
                <a16:creationId xmlns:a16="http://schemas.microsoft.com/office/drawing/2014/main" id="{2ED96484-DE99-A64D-A2FF-1F2E6FC963C3}"/>
              </a:ext>
            </a:extLst>
          </p:cNvPr>
          <p:cNvSpPr/>
          <p:nvPr/>
        </p:nvSpPr>
        <p:spPr>
          <a:xfrm>
            <a:off x="7506884" y="5733256"/>
            <a:ext cx="12650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Sol:1</a:t>
            </a:r>
            <a:r>
              <a:rPr lang="es-ES" sz="36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65425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Fracciones equivalentes</a:t>
            </a:r>
          </a:p>
        </p:txBody>
      </p:sp>
      <p:sp>
        <p:nvSpPr>
          <p:cNvPr id="4" name="6 CuadroTexto">
            <a:extLst>
              <a:ext uri="{FF2B5EF4-FFF2-40B4-BE49-F238E27FC236}">
                <a16:creationId xmlns:a16="http://schemas.microsoft.com/office/drawing/2014/main" id="{36634B91-640C-3F41-942F-8EA4E233E8D7}"/>
              </a:ext>
            </a:extLst>
          </p:cNvPr>
          <p:cNvSpPr txBox="1"/>
          <p:nvPr/>
        </p:nvSpPr>
        <p:spPr>
          <a:xfrm>
            <a:off x="611560" y="1196752"/>
            <a:ext cx="792088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_tradnl" sz="2800" dirty="0"/>
              <a:t>17. </a:t>
            </a:r>
            <a:r>
              <a:rPr lang="es-ES" sz="2800" dirty="0"/>
              <a:t>Calcula:</a:t>
            </a:r>
            <a:r>
              <a:rPr lang="es-ES" sz="3600" dirty="0">
                <a:effectLst/>
              </a:rPr>
              <a:t> </a:t>
            </a:r>
            <a:endParaRPr lang="es-ES" sz="4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DC48233D-E082-2A42-8864-4F7D41F0CEB8}"/>
                  </a:ext>
                </a:extLst>
              </p:cNvPr>
              <p:cNvSpPr/>
              <p:nvPr/>
            </p:nvSpPr>
            <p:spPr>
              <a:xfrm>
                <a:off x="827584" y="2204864"/>
                <a:ext cx="2406428" cy="15912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s-ES" sz="4400" dirty="0">
                    <a:solidFill>
                      <a:schemeClr val="bg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m) 1+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5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s-ES" sz="5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s-ES" sz="5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1+</m:t>
                        </m:r>
                        <m:f>
                          <m:fPr>
                            <m:ctrlPr>
                              <a:rPr lang="es-E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s-E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s-E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5</m:t>
                            </m:r>
                          </m:den>
                        </m:f>
                      </m:den>
                    </m:f>
                  </m:oMath>
                </a14:m>
                <a:endParaRPr lang="es-ES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DC48233D-E082-2A42-8864-4F7D41F0C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204864"/>
                <a:ext cx="2406428" cy="1591269"/>
              </a:xfrm>
              <a:prstGeom prst="rect">
                <a:avLst/>
              </a:prstGeom>
              <a:blipFill>
                <a:blip r:embed="rId2"/>
                <a:stretch>
                  <a:fillRect l="-9948" b="-317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ángulo 6">
            <a:extLst>
              <a:ext uri="{FF2B5EF4-FFF2-40B4-BE49-F238E27FC236}">
                <a16:creationId xmlns:a16="http://schemas.microsoft.com/office/drawing/2014/main" id="{9A292056-356F-D641-A96C-5E20C4E71D99}"/>
              </a:ext>
            </a:extLst>
          </p:cNvPr>
          <p:cNvSpPr/>
          <p:nvPr/>
        </p:nvSpPr>
        <p:spPr>
          <a:xfrm>
            <a:off x="6566362" y="5661248"/>
            <a:ext cx="22204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Sol: 11/6</a:t>
            </a:r>
            <a:r>
              <a:rPr lang="es-ES" sz="40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94283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Fracciones equivalentes</a:t>
            </a:r>
          </a:p>
        </p:txBody>
      </p:sp>
      <p:sp>
        <p:nvSpPr>
          <p:cNvPr id="4" name="6 CuadroTexto">
            <a:extLst>
              <a:ext uri="{FF2B5EF4-FFF2-40B4-BE49-F238E27FC236}">
                <a16:creationId xmlns:a16="http://schemas.microsoft.com/office/drawing/2014/main" id="{36634B91-640C-3F41-942F-8EA4E233E8D7}"/>
              </a:ext>
            </a:extLst>
          </p:cNvPr>
          <p:cNvSpPr txBox="1"/>
          <p:nvPr/>
        </p:nvSpPr>
        <p:spPr>
          <a:xfrm>
            <a:off x="611560" y="1196752"/>
            <a:ext cx="792088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_tradnl" sz="2800" dirty="0"/>
              <a:t>17. </a:t>
            </a:r>
            <a:r>
              <a:rPr lang="es-ES" sz="2800" dirty="0"/>
              <a:t>Calcula:</a:t>
            </a:r>
            <a:r>
              <a:rPr lang="es-ES" sz="3600" dirty="0">
                <a:effectLst/>
              </a:rPr>
              <a:t> </a:t>
            </a:r>
            <a:endParaRPr lang="es-ES" sz="4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097FBD9E-7923-8843-B6EF-6EC46BA910B6}"/>
                  </a:ext>
                </a:extLst>
              </p:cNvPr>
              <p:cNvSpPr/>
              <p:nvPr/>
            </p:nvSpPr>
            <p:spPr>
              <a:xfrm>
                <a:off x="611560" y="1996869"/>
                <a:ext cx="3114955" cy="1741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" sz="4000" dirty="0">
                    <a:solidFill>
                      <a:schemeClr val="bg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n) </a:t>
                </a:r>
                <a:r>
                  <a:rPr lang="es-ES" sz="4400" dirty="0">
                    <a:solidFill>
                      <a:schemeClr val="bg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2+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s-ES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s-ES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3+</m:t>
                        </m:r>
                        <m:f>
                          <m:fPr>
                            <m:ctrlPr>
                              <a:rPr lang="es-E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s-E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s-E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4+</m:t>
                            </m:r>
                            <m:f>
                              <m:fPr>
                                <m:ctrlPr>
                                  <a:rPr lang="es-E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s-E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s-E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5</m:t>
                                </m:r>
                              </m:den>
                            </m:f>
                          </m:den>
                        </m:f>
                      </m:den>
                    </m:f>
                  </m:oMath>
                </a14:m>
                <a:r>
                  <a:rPr lang="es-ES" sz="4800" dirty="0">
                    <a:solidFill>
                      <a:schemeClr val="bg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=</a:t>
                </a:r>
                <a:r>
                  <a:rPr lang="es-ES" sz="4800" dirty="0">
                    <a:solidFill>
                      <a:schemeClr val="bg1"/>
                    </a:solidFill>
                    <a:effectLst/>
                  </a:rPr>
                  <a:t> </a:t>
                </a:r>
                <a:endParaRPr lang="es-ES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097FBD9E-7923-8843-B6EF-6EC46BA910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996869"/>
                <a:ext cx="3114955" cy="1741311"/>
              </a:xfrm>
              <a:prstGeom prst="rect">
                <a:avLst/>
              </a:prstGeom>
              <a:blipFill>
                <a:blip r:embed="rId2"/>
                <a:stretch>
                  <a:fillRect l="-6939" r="-1224" b="-289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ángulo 4">
            <a:extLst>
              <a:ext uri="{FF2B5EF4-FFF2-40B4-BE49-F238E27FC236}">
                <a16:creationId xmlns:a16="http://schemas.microsoft.com/office/drawing/2014/main" id="{D38F390C-AF33-3F49-B918-6A0607733324}"/>
              </a:ext>
            </a:extLst>
          </p:cNvPr>
          <p:cNvSpPr/>
          <p:nvPr/>
        </p:nvSpPr>
        <p:spPr>
          <a:xfrm>
            <a:off x="6062740" y="5661248"/>
            <a:ext cx="24833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Sol: 181/79</a:t>
            </a:r>
            <a:r>
              <a:rPr lang="es-ES" sz="36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20230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Prueba – Examen (2 puntos cada uno)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1853266" cy="1082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44216"/>
            <a:ext cx="2679881" cy="1082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702" y="3128962"/>
            <a:ext cx="2452661" cy="1236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818" y="3128962"/>
            <a:ext cx="2688114" cy="1236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941168"/>
            <a:ext cx="2917798" cy="1214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39552" y="1340768"/>
            <a:ext cx="31907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1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4158691" y="1344216"/>
            <a:ext cx="31907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2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552841" y="3128962"/>
            <a:ext cx="319075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3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4158691" y="3155280"/>
            <a:ext cx="319075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4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2117296" y="4986536"/>
            <a:ext cx="319075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4557632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SOLUCIONES – Examen (2 puntos cada uno)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539552" y="1340768"/>
            <a:ext cx="31907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1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539551" y="2930128"/>
            <a:ext cx="31907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2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539550" y="4617204"/>
            <a:ext cx="319075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3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276" y="1207780"/>
            <a:ext cx="4337717" cy="1074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276" y="2651111"/>
            <a:ext cx="4972729" cy="1121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609" y="4600773"/>
            <a:ext cx="3167609" cy="1276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29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Prueba – Examen (2 puntos cada uno)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755576" y="1412776"/>
            <a:ext cx="319075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4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4572000" y="1454696"/>
            <a:ext cx="319075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5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1437228"/>
            <a:ext cx="2783504" cy="1127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56278"/>
            <a:ext cx="2639921" cy="1036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http://i2.esmas.com/editorial-televisa/2012/03/29/354178/lo-has-hecho-muy-bien--633x34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68056" y="2927177"/>
            <a:ext cx="6572296" cy="3598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838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La fracción como operador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6 CuadroTexto">
                <a:extLst>
                  <a:ext uri="{FF2B5EF4-FFF2-40B4-BE49-F238E27FC236}">
                    <a16:creationId xmlns:a16="http://schemas.microsoft.com/office/drawing/2014/main" id="{76AA2664-910E-A64B-8C28-D350D148F77B}"/>
                  </a:ext>
                </a:extLst>
              </p:cNvPr>
              <p:cNvSpPr txBox="1"/>
              <p:nvPr/>
            </p:nvSpPr>
            <p:spPr>
              <a:xfrm>
                <a:off x="611560" y="1268760"/>
                <a:ext cx="7920880" cy="4748801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s-ES_tradnl" sz="2800" dirty="0"/>
                  <a:t>18. </a:t>
                </a:r>
                <a:r>
                  <a:rPr lang="es-ES" sz="2800" dirty="0"/>
                  <a:t>Opera:      </a:t>
                </a:r>
              </a:p>
              <a:p>
                <a:r>
                  <a:rPr lang="es-ES" sz="3200" dirty="0"/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32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s-ES" sz="32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s-ES" sz="3200" dirty="0"/>
                  <a:t> de 14          </a:t>
                </a:r>
              </a:p>
              <a:p>
                <a:pPr marL="514350" indent="-514350">
                  <a:buAutoNum type="alphaLcParenR"/>
                </a:pPr>
                <a:endParaRPr lang="es-ES" sz="3200" dirty="0"/>
              </a:p>
              <a:p>
                <a:r>
                  <a:rPr lang="es-ES_tradnl" sz="3200" dirty="0"/>
                  <a:t>b)</a:t>
                </a:r>
                <a14:m>
                  <m:oMath xmlns:m="http://schemas.openxmlformats.org/officeDocument/2006/math">
                    <m:r>
                      <a:rPr lang="es-ES_tradnl" sz="32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s-E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32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s-ES" sz="32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s-ES" sz="3200" dirty="0"/>
                  <a:t> de 105  </a:t>
                </a:r>
                <a:r>
                  <a:rPr lang="es-ES_tradnl" sz="3200" dirty="0"/>
                  <a:t>     </a:t>
                </a:r>
              </a:p>
              <a:p>
                <a:endParaRPr lang="es-ES_tradnl" sz="3200" dirty="0"/>
              </a:p>
              <a:p>
                <a:r>
                  <a:rPr lang="es-ES" sz="3200" dirty="0"/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32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s-ES" sz="3200" i="1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s-ES" sz="3200" dirty="0"/>
                  <a:t> de 400</a:t>
                </a:r>
                <a:endParaRPr lang="es-ES" sz="4000" dirty="0">
                  <a:effectLst/>
                </a:endParaRPr>
              </a:p>
              <a:p>
                <a:endParaRPr lang="es-ES" sz="3600" dirty="0"/>
              </a:p>
              <a:p>
                <a:r>
                  <a:rPr lang="es-ES" sz="3600" dirty="0">
                    <a:effectLst/>
                  </a:rPr>
                  <a:t> </a:t>
                </a:r>
                <a:endParaRPr lang="es-ES" sz="4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6 CuadroTexto">
                <a:extLst>
                  <a:ext uri="{FF2B5EF4-FFF2-40B4-BE49-F238E27FC236}">
                    <a16:creationId xmlns:a16="http://schemas.microsoft.com/office/drawing/2014/main" id="{76AA2664-910E-A64B-8C28-D350D148F7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268760"/>
                <a:ext cx="7920880" cy="4748801"/>
              </a:xfrm>
              <a:prstGeom prst="rect">
                <a:avLst/>
              </a:prstGeom>
              <a:blipFill>
                <a:blip r:embed="rId2"/>
                <a:stretch>
                  <a:fillRect l="-1592" t="-105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3863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REPASO: Operaciones con Enteros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1D7168A-474C-7046-B65B-DC19BF77868B}"/>
              </a:ext>
            </a:extLst>
          </p:cNvPr>
          <p:cNvSpPr txBox="1"/>
          <p:nvPr/>
        </p:nvSpPr>
        <p:spPr>
          <a:xfrm>
            <a:off x="7543796" y="1078085"/>
            <a:ext cx="93610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Tipo 1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B0351916-1BFC-1849-895A-CF50E5B198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694233"/>
              </p:ext>
            </p:extLst>
          </p:nvPr>
        </p:nvGraphicFramePr>
        <p:xfrm>
          <a:off x="703036" y="1772816"/>
          <a:ext cx="7776864" cy="275480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972626742"/>
                    </a:ext>
                  </a:extLst>
                </a:gridCol>
                <a:gridCol w="475997">
                  <a:extLst>
                    <a:ext uri="{9D8B030D-6E8A-4147-A177-3AD203B41FA5}">
                      <a16:colId xmlns:a16="http://schemas.microsoft.com/office/drawing/2014/main" val="3942415724"/>
                    </a:ext>
                  </a:extLst>
                </a:gridCol>
                <a:gridCol w="1108179">
                  <a:extLst>
                    <a:ext uri="{9D8B030D-6E8A-4147-A177-3AD203B41FA5}">
                      <a16:colId xmlns:a16="http://schemas.microsoft.com/office/drawing/2014/main" val="1116199435"/>
                    </a:ext>
                  </a:extLst>
                </a:gridCol>
                <a:gridCol w="447193">
                  <a:extLst>
                    <a:ext uri="{9D8B030D-6E8A-4147-A177-3AD203B41FA5}">
                      <a16:colId xmlns:a16="http://schemas.microsoft.com/office/drawing/2014/main" val="1970135664"/>
                    </a:ext>
                  </a:extLst>
                </a:gridCol>
                <a:gridCol w="1136983">
                  <a:extLst>
                    <a:ext uri="{9D8B030D-6E8A-4147-A177-3AD203B41FA5}">
                      <a16:colId xmlns:a16="http://schemas.microsoft.com/office/drawing/2014/main" val="1925454996"/>
                    </a:ext>
                  </a:extLst>
                </a:gridCol>
                <a:gridCol w="418391">
                  <a:extLst>
                    <a:ext uri="{9D8B030D-6E8A-4147-A177-3AD203B41FA5}">
                      <a16:colId xmlns:a16="http://schemas.microsoft.com/office/drawing/2014/main" val="2950148898"/>
                    </a:ext>
                  </a:extLst>
                </a:gridCol>
                <a:gridCol w="1165785">
                  <a:extLst>
                    <a:ext uri="{9D8B030D-6E8A-4147-A177-3AD203B41FA5}">
                      <a16:colId xmlns:a16="http://schemas.microsoft.com/office/drawing/2014/main" val="3537290232"/>
                    </a:ext>
                  </a:extLst>
                </a:gridCol>
                <a:gridCol w="389588">
                  <a:extLst>
                    <a:ext uri="{9D8B030D-6E8A-4147-A177-3AD203B41FA5}">
                      <a16:colId xmlns:a16="http://schemas.microsoft.com/office/drawing/2014/main" val="2250335046"/>
                    </a:ext>
                  </a:extLst>
                </a:gridCol>
                <a:gridCol w="1122580">
                  <a:extLst>
                    <a:ext uri="{9D8B030D-6E8A-4147-A177-3AD203B41FA5}">
                      <a16:colId xmlns:a16="http://schemas.microsoft.com/office/drawing/2014/main" val="200857075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443670083"/>
                    </a:ext>
                  </a:extLst>
                </a:gridCol>
              </a:tblGrid>
              <a:tr h="68870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b="0" dirty="0">
                          <a:solidFill>
                            <a:sysClr val="windowText" lastClr="000000"/>
                          </a:solidFill>
                          <a:effectLst/>
                        </a:rPr>
                        <a:t>a) 4+7=</a:t>
                      </a:r>
                      <a:endParaRPr lang="es-ES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b="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s-ES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b="0" dirty="0">
                          <a:solidFill>
                            <a:sysClr val="windowText" lastClr="000000"/>
                          </a:solidFill>
                          <a:effectLst/>
                        </a:rPr>
                        <a:t>b)-2-5=</a:t>
                      </a:r>
                      <a:endParaRPr lang="es-ES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b="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s-ES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b="0">
                          <a:solidFill>
                            <a:sysClr val="windowText" lastClr="000000"/>
                          </a:solidFill>
                          <a:effectLst/>
                        </a:rPr>
                        <a:t>c) -5+6=</a:t>
                      </a:r>
                      <a:endParaRPr lang="es-ES" sz="1600" b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b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s-ES" sz="1600" b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b="0">
                          <a:solidFill>
                            <a:sysClr val="windowText" lastClr="000000"/>
                          </a:solidFill>
                          <a:effectLst/>
                        </a:rPr>
                        <a:t>d) 4-7=</a:t>
                      </a:r>
                      <a:endParaRPr lang="es-ES" sz="1600" b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b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s-ES" sz="1600" b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b="0">
                          <a:solidFill>
                            <a:sysClr val="windowText" lastClr="000000"/>
                          </a:solidFill>
                          <a:effectLst/>
                        </a:rPr>
                        <a:t>e) -4-9=</a:t>
                      </a:r>
                      <a:endParaRPr lang="es-ES" sz="1600" b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b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s-ES" sz="1600" b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4914352"/>
                  </a:ext>
                </a:extLst>
              </a:tr>
              <a:tr h="68870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b="0">
                          <a:solidFill>
                            <a:sysClr val="windowText" lastClr="000000"/>
                          </a:solidFill>
                          <a:effectLst/>
                        </a:rPr>
                        <a:t>f) -6-3=</a:t>
                      </a:r>
                      <a:endParaRPr lang="es-ES" sz="1600" b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b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s-ES" sz="1600" b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b="0" dirty="0">
                          <a:solidFill>
                            <a:sysClr val="windowText" lastClr="000000"/>
                          </a:solidFill>
                          <a:effectLst/>
                        </a:rPr>
                        <a:t>g) 6-10=</a:t>
                      </a:r>
                      <a:endParaRPr lang="es-ES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b="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s-ES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b="0">
                          <a:solidFill>
                            <a:sysClr val="windowText" lastClr="000000"/>
                          </a:solidFill>
                          <a:effectLst/>
                        </a:rPr>
                        <a:t>h) 9-7=</a:t>
                      </a:r>
                      <a:endParaRPr lang="es-ES" sz="1600" b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b="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s-ES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b="0">
                          <a:solidFill>
                            <a:sysClr val="windowText" lastClr="000000"/>
                          </a:solidFill>
                          <a:effectLst/>
                        </a:rPr>
                        <a:t>i) - 8+3=</a:t>
                      </a:r>
                      <a:endParaRPr lang="es-ES" sz="1600" b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b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s-ES" sz="1600" b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b="0">
                          <a:solidFill>
                            <a:sysClr val="windowText" lastClr="000000"/>
                          </a:solidFill>
                          <a:effectLst/>
                        </a:rPr>
                        <a:t>j) -5-3=</a:t>
                      </a:r>
                      <a:endParaRPr lang="es-ES" sz="1600" b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b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s-ES" sz="1600" b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0113582"/>
                  </a:ext>
                </a:extLst>
              </a:tr>
              <a:tr h="68870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b="0">
                          <a:solidFill>
                            <a:sysClr val="windowText" lastClr="000000"/>
                          </a:solidFill>
                          <a:effectLst/>
                        </a:rPr>
                        <a:t>k) 7-3=</a:t>
                      </a:r>
                      <a:endParaRPr lang="es-ES" sz="1600" b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b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s-ES" sz="1600" b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b="0">
                          <a:solidFill>
                            <a:sysClr val="windowText" lastClr="000000"/>
                          </a:solidFill>
                          <a:effectLst/>
                        </a:rPr>
                        <a:t>l) 2-5=</a:t>
                      </a:r>
                      <a:endParaRPr lang="es-ES" sz="1600" b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b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s-ES" sz="1600" b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b="0" dirty="0">
                          <a:solidFill>
                            <a:sysClr val="windowText" lastClr="000000"/>
                          </a:solidFill>
                          <a:effectLst/>
                        </a:rPr>
                        <a:t>m) 5+9=</a:t>
                      </a:r>
                      <a:endParaRPr lang="es-ES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b="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s-ES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b="0" dirty="0">
                          <a:solidFill>
                            <a:sysClr val="windowText" lastClr="000000"/>
                          </a:solidFill>
                          <a:effectLst/>
                        </a:rPr>
                        <a:t>n) -6+2=</a:t>
                      </a:r>
                      <a:endParaRPr lang="es-ES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b="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s-ES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b="0" dirty="0">
                          <a:solidFill>
                            <a:sysClr val="windowText" lastClr="000000"/>
                          </a:solidFill>
                          <a:effectLst/>
                        </a:rPr>
                        <a:t>o) -4+3=</a:t>
                      </a:r>
                      <a:endParaRPr lang="es-ES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b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s-ES" sz="1600" b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1952649"/>
                  </a:ext>
                </a:extLst>
              </a:tr>
              <a:tr h="68870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b="0">
                          <a:solidFill>
                            <a:sysClr val="windowText" lastClr="000000"/>
                          </a:solidFill>
                          <a:effectLst/>
                        </a:rPr>
                        <a:t>p) -6-3=</a:t>
                      </a:r>
                      <a:endParaRPr lang="es-ES" sz="1600" b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b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s-ES" sz="1600" b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b="0" dirty="0">
                          <a:solidFill>
                            <a:sysClr val="windowText" lastClr="000000"/>
                          </a:solidFill>
                          <a:effectLst/>
                        </a:rPr>
                        <a:t>q) -3-5=</a:t>
                      </a:r>
                      <a:endParaRPr lang="es-ES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b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s-ES" sz="1600" b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b="0">
                          <a:solidFill>
                            <a:sysClr val="windowText" lastClr="000000"/>
                          </a:solidFill>
                          <a:effectLst/>
                        </a:rPr>
                        <a:t>r) -9+4=</a:t>
                      </a:r>
                      <a:endParaRPr lang="es-ES" sz="1600" b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b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s-ES" sz="1600" b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b="0">
                          <a:solidFill>
                            <a:sysClr val="windowText" lastClr="000000"/>
                          </a:solidFill>
                          <a:effectLst/>
                        </a:rPr>
                        <a:t>s) -7+9=</a:t>
                      </a:r>
                      <a:endParaRPr lang="es-ES" sz="1600" b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b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s-ES" sz="1600" b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b="0" dirty="0">
                          <a:solidFill>
                            <a:sysClr val="windowText" lastClr="000000"/>
                          </a:solidFill>
                          <a:effectLst/>
                        </a:rPr>
                        <a:t>t) -8-7=</a:t>
                      </a:r>
                      <a:endParaRPr lang="es-ES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b="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s-ES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1260955"/>
                  </a:ext>
                </a:extLst>
              </a:tr>
            </a:tbl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13BA8216-4C88-394C-B127-A32991A9345C}"/>
              </a:ext>
            </a:extLst>
          </p:cNvPr>
          <p:cNvSpPr txBox="1"/>
          <p:nvPr/>
        </p:nvSpPr>
        <p:spPr>
          <a:xfrm>
            <a:off x="724668" y="1071546"/>
            <a:ext cx="360040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116797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42860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Fracciones - Repaso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571472" y="1048392"/>
            <a:ext cx="7572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s-ES" sz="2800" dirty="0">
                <a:solidFill>
                  <a:srgbClr val="002060"/>
                </a:solidFill>
              </a:rPr>
              <a:t>Problemas - Clasificación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642910" y="1785926"/>
            <a:ext cx="2357454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1. Problemas de Cantidad Contraria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3357554" y="1785926"/>
            <a:ext cx="2357454" cy="114300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2. Problemas de comparación de fracciones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6072198" y="1785926"/>
            <a:ext cx="2357454" cy="114300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3. Problemas de fracción de un número</a:t>
            </a:r>
          </a:p>
        </p:txBody>
      </p:sp>
      <p:sp>
        <p:nvSpPr>
          <p:cNvPr id="12" name="11 Rectángulo redondeado"/>
          <p:cNvSpPr/>
          <p:nvPr/>
        </p:nvSpPr>
        <p:spPr>
          <a:xfrm>
            <a:off x="642910" y="3286124"/>
            <a:ext cx="2357454" cy="114300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4. Problemas de fracción de una fracción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642910" y="4786322"/>
            <a:ext cx="2357454" cy="114300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7. Problemas de productos y divisiones</a:t>
            </a:r>
          </a:p>
        </p:txBody>
      </p:sp>
      <p:sp>
        <p:nvSpPr>
          <p:cNvPr id="14" name="13 Rectángulo redondeado"/>
          <p:cNvSpPr/>
          <p:nvPr/>
        </p:nvSpPr>
        <p:spPr>
          <a:xfrm>
            <a:off x="3357554" y="3286124"/>
            <a:ext cx="2357454" cy="114300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5. Problemas de fracción de x igual a un número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6072198" y="3286124"/>
            <a:ext cx="2357454" cy="114300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6. Problemas de sumas y restas</a:t>
            </a:r>
          </a:p>
        </p:txBody>
      </p:sp>
      <p:sp>
        <p:nvSpPr>
          <p:cNvPr id="16" name="15 Rectángulo redondeado"/>
          <p:cNvSpPr/>
          <p:nvPr/>
        </p:nvSpPr>
        <p:spPr>
          <a:xfrm>
            <a:off x="3357554" y="4786322"/>
            <a:ext cx="2357454" cy="114300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8. Problemas dado el total</a:t>
            </a:r>
          </a:p>
        </p:txBody>
      </p:sp>
      <p:sp>
        <p:nvSpPr>
          <p:cNvPr id="17" name="16 Rectángulo redondeado"/>
          <p:cNvSpPr/>
          <p:nvPr/>
        </p:nvSpPr>
        <p:spPr>
          <a:xfrm>
            <a:off x="6072198" y="4786322"/>
            <a:ext cx="2357454" cy="114300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9. Problemas dada una parte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250273"/>
            <a:ext cx="2428892" cy="182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357158" y="42860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Fracciones - Repaso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571472" y="1048392"/>
            <a:ext cx="7572428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C00000"/>
                </a:solidFill>
              </a:rPr>
              <a:t>Tipo 1. Problemas de cantidad contraria.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699243" y="1714488"/>
            <a:ext cx="774551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b="1" dirty="0"/>
              <a:t>Problema 19.a). </a:t>
            </a:r>
            <a:r>
              <a:rPr lang="es-ES" dirty="0"/>
              <a:t>Si una clase tiene 36 alumnos y de ellos 15 han aprobado un examen. ¿Qué fracción representa los que han suspendido?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684138" y="4139991"/>
            <a:ext cx="7745514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b="1" dirty="0"/>
              <a:t>Problema 19.b).</a:t>
            </a:r>
            <a:r>
              <a:rPr lang="es-ES" dirty="0"/>
              <a:t> Si se han vaciado 5/28 de una piscina. ¿Qué fracción representa la parte que queda por vaciar?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4929198"/>
            <a:ext cx="2714644" cy="152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42860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Fracciones - Repaso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428596" y="1048392"/>
            <a:ext cx="8215370" cy="430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200" b="1" dirty="0">
                <a:solidFill>
                  <a:srgbClr val="C00000"/>
                </a:solidFill>
              </a:rPr>
              <a:t>Tipo 2. Problemas de comparación de fracciones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57158" y="1662532"/>
            <a:ext cx="84249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200" dirty="0">
                <a:solidFill>
                  <a:schemeClr val="bg1"/>
                </a:solidFill>
              </a:rPr>
              <a:t>20. Los siguientes cuadrados tienen coloreados la parte de terreno con olivos plantados por 3 hermanos. Cada hermano ha plantado un terreno. ¿cuál de los hermanos tiene más olivos?. Además la Junta de CLM da una ayuda de 0,5 € por metro de que disponen. Cada cuadrado tiene 5000 m</a:t>
            </a:r>
            <a:r>
              <a:rPr lang="es-ES" sz="2200" baseline="30000" dirty="0">
                <a:solidFill>
                  <a:schemeClr val="bg1"/>
                </a:solidFill>
              </a:rPr>
              <a:t>2</a:t>
            </a:r>
            <a:r>
              <a:rPr lang="es-ES" sz="2200" dirty="0">
                <a:solidFill>
                  <a:schemeClr val="bg1"/>
                </a:solidFill>
              </a:rPr>
              <a:t>. ¿Cuánta ayuda le corresponde a cada uno?.</a:t>
            </a:r>
            <a:endParaRPr lang="es-ES" sz="2200" b="1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b="10406"/>
          <a:stretch>
            <a:fillRect/>
          </a:stretch>
        </p:blipFill>
        <p:spPr bwMode="auto">
          <a:xfrm>
            <a:off x="1214414" y="3897667"/>
            <a:ext cx="6552728" cy="246029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42860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Fracciones - Repaso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428596" y="1048392"/>
            <a:ext cx="8215370" cy="4308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200" b="1" dirty="0">
                <a:solidFill>
                  <a:srgbClr val="C00000"/>
                </a:solidFill>
              </a:rPr>
              <a:t>Tipo 3. Problemas de fracción de un número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87C0B2B-585D-8D4B-AA2D-55C23F4A87BA}"/>
              </a:ext>
            </a:extLst>
          </p:cNvPr>
          <p:cNvSpPr/>
          <p:nvPr/>
        </p:nvSpPr>
        <p:spPr>
          <a:xfrm>
            <a:off x="464315" y="1640433"/>
            <a:ext cx="821537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s-ES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21. Antonio tiene ahorrados 2380€. Si gasta 3/7 en un ordenador. ¿Cuánto dinero le queda?.</a:t>
            </a:r>
            <a:endParaRPr lang="es-E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7DF1F6A-A7AD-A049-B32A-E8F43F9BE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030" y="3501008"/>
            <a:ext cx="2984500" cy="27305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42860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Fracciones - Repaso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428596" y="1048392"/>
            <a:ext cx="8215370" cy="43088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200" b="1" dirty="0">
                <a:solidFill>
                  <a:srgbClr val="C00000"/>
                </a:solidFill>
              </a:rPr>
              <a:t>Tipo 4. Problemas de fracción de una fracción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28596" y="1714488"/>
            <a:ext cx="803126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b="1" dirty="0"/>
              <a:t>22.</a:t>
            </a:r>
            <a:r>
              <a:rPr lang="es-ES" dirty="0"/>
              <a:t> Nos comemos 1/3 de una tarta. De lo que queda nos comemos 2/7. ¿Qué fracción representa la parte de tarta que queda sin comer?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714620"/>
            <a:ext cx="2503695" cy="3762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Rectángulo redondeado"/>
          <p:cNvSpPr/>
          <p:nvPr/>
        </p:nvSpPr>
        <p:spPr>
          <a:xfrm>
            <a:off x="683568" y="4941168"/>
            <a:ext cx="1428760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42860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Fracciones - Repaso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428596" y="1048392"/>
            <a:ext cx="8215370" cy="7694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200" b="1" dirty="0">
                <a:solidFill>
                  <a:srgbClr val="C00000"/>
                </a:solidFill>
              </a:rPr>
              <a:t>Tipo 5. Problemas de fracción de x igual a un número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28596" y="1934166"/>
            <a:ext cx="821537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b="1" dirty="0"/>
              <a:t>23.</a:t>
            </a:r>
            <a:r>
              <a:rPr lang="es-ES" dirty="0"/>
              <a:t> Se nos rompe una bolsa de caramelos y se nos caen 210 caramelos, lo que supone 3/7 del total. ¿Cuántos caramelos tenía la bolsa?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3214686"/>
            <a:ext cx="3071819" cy="3071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42860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Fracciones - Repaso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428596" y="1048392"/>
            <a:ext cx="8215370" cy="430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200" b="1" dirty="0">
                <a:solidFill>
                  <a:srgbClr val="C00000"/>
                </a:solidFill>
              </a:rPr>
              <a:t>Tipo 6. Problemas de sumas y restas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699243" y="4476926"/>
            <a:ext cx="7745514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a. ¿Qué </a:t>
            </a:r>
            <a:r>
              <a:rPr lang="es-ES" b="1" dirty="0"/>
              <a:t>fracción </a:t>
            </a:r>
            <a:r>
              <a:rPr lang="es-ES" dirty="0"/>
              <a:t>de </a:t>
            </a:r>
            <a:r>
              <a:rPr lang="es-ES" b="1" dirty="0"/>
              <a:t>bosques </a:t>
            </a:r>
            <a:r>
              <a:rPr lang="es-ES" dirty="0"/>
              <a:t>europeos tienen </a:t>
            </a:r>
            <a:r>
              <a:rPr lang="es-ES" b="1" dirty="0"/>
              <a:t>España y Portugal</a:t>
            </a:r>
            <a:r>
              <a:rPr lang="es-ES" dirty="0"/>
              <a:t>?</a:t>
            </a:r>
          </a:p>
          <a:p>
            <a:r>
              <a:rPr lang="es-ES" dirty="0" err="1"/>
              <a:t>b.¿Qué</a:t>
            </a:r>
            <a:r>
              <a:rPr lang="es-ES" dirty="0"/>
              <a:t> </a:t>
            </a:r>
            <a:r>
              <a:rPr lang="es-ES" b="1" dirty="0"/>
              <a:t>fracción</a:t>
            </a:r>
            <a:r>
              <a:rPr lang="es-ES" dirty="0"/>
              <a:t> de </a:t>
            </a:r>
            <a:r>
              <a:rPr lang="es-ES" b="1" dirty="0"/>
              <a:t>bosques</a:t>
            </a:r>
            <a:r>
              <a:rPr lang="es-ES" dirty="0"/>
              <a:t> tiene el </a:t>
            </a:r>
            <a:r>
              <a:rPr lang="es-ES" b="1" dirty="0"/>
              <a:t>resto de Europa</a:t>
            </a:r>
            <a:r>
              <a:rPr lang="es-ES" dirty="0"/>
              <a:t>?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699243" y="1714488"/>
            <a:ext cx="7745514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/>
              <a:t>24. España y Portugal </a:t>
            </a:r>
            <a:r>
              <a:rPr lang="es-ES" dirty="0"/>
              <a:t>poseen </a:t>
            </a:r>
            <a:r>
              <a:rPr lang="es-ES" b="1" dirty="0"/>
              <a:t>5/27 y 1/6 de los bosques europeos </a:t>
            </a:r>
            <a:r>
              <a:rPr lang="es-ES" dirty="0"/>
              <a:t>respectivamente.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532710"/>
            <a:ext cx="2697981" cy="175069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532711"/>
            <a:ext cx="2310434" cy="175069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42860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Fracciones - Repaso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428596" y="1048392"/>
            <a:ext cx="8215370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200" b="1" dirty="0">
                <a:solidFill>
                  <a:srgbClr val="C00000"/>
                </a:solidFill>
              </a:rPr>
              <a:t>Tipo 7. Problemas de multiplicación y división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699243" y="1714488"/>
            <a:ext cx="7745514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b="1" dirty="0"/>
              <a:t>25. </a:t>
            </a:r>
            <a:r>
              <a:rPr lang="es-ES" dirty="0"/>
              <a:t>Nos quedan 2/3 de tarta y los queremos repartir entre 6 personas. ¿A qué fracción de tarta tocamos cada uno?.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143504" y="2416450"/>
            <a:ext cx="3716982" cy="27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42860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Fracciones - Repaso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428596" y="1048392"/>
            <a:ext cx="8215370" cy="430887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200" b="1" dirty="0">
                <a:solidFill>
                  <a:srgbClr val="C00000"/>
                </a:solidFill>
              </a:rPr>
              <a:t>Tipo 8. Problemas dado el total 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274FCCE-D72D-E941-804F-3C9A932CFE04}"/>
              </a:ext>
            </a:extLst>
          </p:cNvPr>
          <p:cNvSpPr/>
          <p:nvPr/>
        </p:nvSpPr>
        <p:spPr>
          <a:xfrm>
            <a:off x="611845" y="1637402"/>
            <a:ext cx="7848872" cy="1200329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s-ES" sz="24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26. </a:t>
            </a:r>
            <a:r>
              <a:rPr lang="es-ES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una clase hay 36 alumnos, 2/3 de los cuales son chicos. Las 3/4 de las chicas dan música. ¿Qué fracción del total son chicas de música y cuántas son?</a:t>
            </a:r>
            <a:endParaRPr lang="es-ES" sz="2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34E200E-8325-F044-A160-AAE3893E6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0266" y="4293096"/>
            <a:ext cx="4203700" cy="19304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42860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Fracciones - Repaso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428596" y="1048392"/>
            <a:ext cx="8215370" cy="43088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200" b="1" dirty="0">
                <a:solidFill>
                  <a:srgbClr val="C00000"/>
                </a:solidFill>
              </a:rPr>
              <a:t>Tipo 9. Problemas dada una parte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1E4F8EB-EDD9-1F4E-A074-AEC9842B8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271" y="2924944"/>
            <a:ext cx="5626100" cy="208280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38A93910-62ED-2146-9E63-88406BEA06D2}"/>
              </a:ext>
            </a:extLst>
          </p:cNvPr>
          <p:cNvSpPr/>
          <p:nvPr/>
        </p:nvSpPr>
        <p:spPr>
          <a:xfrm>
            <a:off x="611845" y="1637402"/>
            <a:ext cx="7848872" cy="1200329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s-ES" sz="24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27. </a:t>
            </a:r>
            <a:r>
              <a:rPr lang="es-ES" sz="2400" dirty="0">
                <a:solidFill>
                  <a:schemeClr val="bg1"/>
                </a:solidFill>
              </a:rPr>
              <a:t>En una carnicería se vende por la mañana 3/7 de la carne y por la tarde la mitad de lo que quedaba. ¿Qué fracción queda por vender?</a:t>
            </a:r>
            <a:endParaRPr lang="es-ES" sz="2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6705AAC-6C94-3948-BE6D-71A8F47AB4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494" t="16972" r="19941" b="14598"/>
          <a:stretch/>
        </p:blipFill>
        <p:spPr>
          <a:xfrm>
            <a:off x="6238888" y="4725144"/>
            <a:ext cx="2523709" cy="16561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REPASO: Operaciones con Enteros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1D7168A-474C-7046-B65B-DC19BF77868B}"/>
              </a:ext>
            </a:extLst>
          </p:cNvPr>
          <p:cNvSpPr txBox="1"/>
          <p:nvPr/>
        </p:nvSpPr>
        <p:spPr>
          <a:xfrm>
            <a:off x="7524328" y="1103172"/>
            <a:ext cx="93610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Tipo 2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B0351916-1BFC-1849-895A-CF50E5B198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885536"/>
              </p:ext>
            </p:extLst>
          </p:nvPr>
        </p:nvGraphicFramePr>
        <p:xfrm>
          <a:off x="703036" y="1772816"/>
          <a:ext cx="7901413" cy="275480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212780">
                  <a:extLst>
                    <a:ext uri="{9D8B030D-6E8A-4147-A177-3AD203B41FA5}">
                      <a16:colId xmlns:a16="http://schemas.microsoft.com/office/drawing/2014/main" val="97262674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942415724"/>
                    </a:ext>
                  </a:extLst>
                </a:gridCol>
                <a:gridCol w="2679096">
                  <a:extLst>
                    <a:ext uri="{9D8B030D-6E8A-4147-A177-3AD203B41FA5}">
                      <a16:colId xmlns:a16="http://schemas.microsoft.com/office/drawing/2014/main" val="1116199435"/>
                    </a:ext>
                  </a:extLst>
                </a:gridCol>
                <a:gridCol w="1569377">
                  <a:extLst>
                    <a:ext uri="{9D8B030D-6E8A-4147-A177-3AD203B41FA5}">
                      <a16:colId xmlns:a16="http://schemas.microsoft.com/office/drawing/2014/main" val="1970135664"/>
                    </a:ext>
                  </a:extLst>
                </a:gridCol>
              </a:tblGrid>
              <a:tr h="68870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a) 5 - 6 + 2 - 4 + 1=</a:t>
                      </a:r>
                      <a:endParaRPr lang="es-E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____ - ____ =</a:t>
                      </a:r>
                      <a:endParaRPr lang="es-E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e) - 2 - 3 - 5 + 4 - 1 + 3 =</a:t>
                      </a:r>
                      <a:endParaRPr lang="es-E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____ - ____ =</a:t>
                      </a:r>
                      <a:endParaRPr lang="es-E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4914352"/>
                  </a:ext>
                </a:extLst>
              </a:tr>
              <a:tr h="68870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b) 4 + 5 + 3 - 2 - 9 - 7=</a:t>
                      </a:r>
                      <a:endParaRPr lang="es-E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____ - ____ =</a:t>
                      </a:r>
                      <a:endParaRPr lang="es-E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f) - 6 - 5 + 8 – 3 + 9 - 1 + 8 =</a:t>
                      </a:r>
                      <a:endParaRPr lang="es-E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____ - ____ =</a:t>
                      </a:r>
                      <a:endParaRPr lang="es-E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0113582"/>
                  </a:ext>
                </a:extLst>
              </a:tr>
              <a:tr h="68870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c) 8 + 3 - 4 - 5 + 2=</a:t>
                      </a:r>
                      <a:endParaRPr lang="es-E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____ - ____ =</a:t>
                      </a:r>
                      <a:endParaRPr lang="es-E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g) - 2 - 3 - 5 + 4 - 1 + 3 =</a:t>
                      </a:r>
                      <a:endParaRPr lang="es-E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____ - ____ =</a:t>
                      </a:r>
                      <a:endParaRPr lang="es-E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1952649"/>
                  </a:ext>
                </a:extLst>
              </a:tr>
              <a:tr h="68870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d) - 7 + 8 - 4 - 3 - 2 =</a:t>
                      </a:r>
                      <a:endParaRPr lang="es-E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____ - ____ =</a:t>
                      </a:r>
                      <a:endParaRPr lang="es-E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h) - 4 + 7 + 6 + 2 - 8 - 2 + 3=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____ - ____ =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1260955"/>
                  </a:ext>
                </a:extLst>
              </a:tr>
            </a:tbl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13BA8216-4C88-394C-B127-A32991A9345C}"/>
              </a:ext>
            </a:extLst>
          </p:cNvPr>
          <p:cNvSpPr txBox="1"/>
          <p:nvPr/>
        </p:nvSpPr>
        <p:spPr>
          <a:xfrm>
            <a:off x="724668" y="1071546"/>
            <a:ext cx="360040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391095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42860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Fracciones - Repaso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428596" y="1048392"/>
            <a:ext cx="8215370" cy="43088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200" b="1" dirty="0">
                <a:solidFill>
                  <a:srgbClr val="C00000"/>
                </a:solidFill>
              </a:rPr>
              <a:t>Tipo 9. Problemas dada una parte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924" y="3500438"/>
            <a:ext cx="2714480" cy="272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25D99682-B7CB-9943-B499-DAF1A916B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214216"/>
            <a:ext cx="5676900" cy="215900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4998A10E-7A80-474A-9D4E-ADDDE7CA5300}"/>
              </a:ext>
            </a:extLst>
          </p:cNvPr>
          <p:cNvSpPr/>
          <p:nvPr/>
        </p:nvSpPr>
        <p:spPr>
          <a:xfrm>
            <a:off x="611845" y="1637402"/>
            <a:ext cx="7848872" cy="1569660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s-ES" sz="24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28. </a:t>
            </a:r>
            <a:r>
              <a:rPr lang="es-ES" sz="2400" dirty="0">
                <a:solidFill>
                  <a:schemeClr val="bg1"/>
                </a:solidFill>
              </a:rPr>
              <a:t>De un calentador de agua se gasta 1/6 del agua y luego 2/5 partes de lo que quedaba. Si aún quedan 30 litros. ¿Cuál es la capacidad del calentador?</a:t>
            </a:r>
            <a:endParaRPr lang="es-ES" sz="2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1063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42860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Fracciones - Repaso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428596" y="1048392"/>
            <a:ext cx="8215370" cy="43088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200" b="1" dirty="0">
                <a:solidFill>
                  <a:srgbClr val="C00000"/>
                </a:solidFill>
              </a:rPr>
              <a:t>Tipo 9. Problemas dada una parte 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39085E4-7F0D-8140-B2B6-A553B1579F82}"/>
              </a:ext>
            </a:extLst>
          </p:cNvPr>
          <p:cNvSpPr/>
          <p:nvPr/>
        </p:nvSpPr>
        <p:spPr>
          <a:xfrm>
            <a:off x="611845" y="1683965"/>
            <a:ext cx="7848872" cy="1384995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es-E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29. </a:t>
            </a:r>
            <a:r>
              <a:rPr lang="es-ES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Tres amigos les toca la lotería. El primero se lleva 2/5 del total, el segundo 5/9 de lo que queda y el tercero 92€. ¿Cuánto dinero les tocó?</a:t>
            </a:r>
            <a:endParaRPr lang="es-ES" sz="28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970095A-0579-4044-AAEB-6E11E8FED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253" y="4149080"/>
            <a:ext cx="3632200" cy="22352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Problemas de fracciones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986AF28-60F1-8D43-8460-49234055875A}"/>
              </a:ext>
            </a:extLst>
          </p:cNvPr>
          <p:cNvSpPr/>
          <p:nvPr/>
        </p:nvSpPr>
        <p:spPr>
          <a:xfrm>
            <a:off x="683292" y="1268760"/>
            <a:ext cx="7777416" cy="954107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s-ES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30. He recorrido en coche 60 km, lo que supone 4/9 del total. ¿Cuántos kilómetros haré en total?.</a:t>
            </a:r>
            <a:endParaRPr lang="es-ES" sz="28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A8A112D-502E-9442-A0C5-D11AE366A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9608" y="4077072"/>
            <a:ext cx="3721100" cy="21844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Problemas de fracciones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986AF28-60F1-8D43-8460-49234055875A}"/>
              </a:ext>
            </a:extLst>
          </p:cNvPr>
          <p:cNvSpPr/>
          <p:nvPr/>
        </p:nvSpPr>
        <p:spPr>
          <a:xfrm>
            <a:off x="683292" y="1083006"/>
            <a:ext cx="7777416" cy="236988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ES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31. </a:t>
            </a:r>
            <a:r>
              <a:rPr lang="es-ES" sz="2400" dirty="0">
                <a:solidFill>
                  <a:schemeClr val="bg1"/>
                </a:solidFill>
              </a:rPr>
              <a:t>Tengo un terreno de 600 m</a:t>
            </a:r>
            <a:r>
              <a:rPr lang="es-ES" sz="2400" baseline="30000" dirty="0">
                <a:solidFill>
                  <a:schemeClr val="bg1"/>
                </a:solidFill>
              </a:rPr>
              <a:t>2</a:t>
            </a:r>
            <a:r>
              <a:rPr lang="es-ES" sz="2400" dirty="0">
                <a:solidFill>
                  <a:schemeClr val="bg1"/>
                </a:solidFill>
              </a:rPr>
              <a:t>. Dedico 2/15 a plantar alcachofas, 1/6 ha plantar pimientos y el resto lo tengo para árboles. De la parte de árboles, 2/5 son de árboles ornamentales y el resto son frutales. ¿Cuántos m</a:t>
            </a:r>
            <a:r>
              <a:rPr lang="es-ES" sz="2400" baseline="30000" dirty="0">
                <a:solidFill>
                  <a:schemeClr val="bg1"/>
                </a:solidFill>
              </a:rPr>
              <a:t>2</a:t>
            </a:r>
            <a:r>
              <a:rPr lang="es-ES" sz="2400" dirty="0">
                <a:solidFill>
                  <a:schemeClr val="bg1"/>
                </a:solidFill>
              </a:rPr>
              <a:t> dedico a frutales?. </a:t>
            </a:r>
            <a:r>
              <a:rPr lang="es-ES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28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5288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Problemas de fracciones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986AF28-60F1-8D43-8460-49234055875A}"/>
              </a:ext>
            </a:extLst>
          </p:cNvPr>
          <p:cNvSpPr/>
          <p:nvPr/>
        </p:nvSpPr>
        <p:spPr>
          <a:xfrm>
            <a:off x="683292" y="1268760"/>
            <a:ext cx="7777416" cy="1692771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32. </a:t>
            </a:r>
            <a:r>
              <a:rPr lang="es-ES" sz="2400" dirty="0">
                <a:solidFill>
                  <a:schemeClr val="bg1"/>
                </a:solidFill>
              </a:rPr>
              <a:t>Violeta se ha comido los 2/5 de una barra de helado. ¿Qué fracción queda?. Su padre, Robert, se ha comido la mitad del resto. ¿Qué fracción del helado queda ahora? .</a:t>
            </a:r>
            <a:r>
              <a:rPr lang="es-ES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28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8C2E3C6-59A4-F645-B287-A9D88E0F0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988" y="4077072"/>
            <a:ext cx="37211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6457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Problemas de fracciones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986AF28-60F1-8D43-8460-49234055875A}"/>
              </a:ext>
            </a:extLst>
          </p:cNvPr>
          <p:cNvSpPr/>
          <p:nvPr/>
        </p:nvSpPr>
        <p:spPr>
          <a:xfrm>
            <a:off x="698160" y="1071546"/>
            <a:ext cx="7777416" cy="2308324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r>
              <a:rPr lang="es-ES" sz="36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ES" sz="2400" dirty="0">
                <a:solidFill>
                  <a:schemeClr val="bg1"/>
                </a:solidFill>
              </a:rPr>
              <a:t>José recibe el regalo de un paquete de discos. En la primera semana escucha 2/5 de los discos, y en la segunda, 4/5 del resto. Si aún le quedan 3 sin escuchar, ¿cuántos discos había en el paquete?. </a:t>
            </a:r>
            <a:r>
              <a:rPr lang="es-ES" sz="36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36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804F207-D186-C644-81D9-63AD9B781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618" y="4838082"/>
            <a:ext cx="3168628" cy="160946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66081D4-3CD4-1A47-8933-CB48B63AD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435492"/>
            <a:ext cx="4934922" cy="141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4964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Problemas de fracciones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986AF28-60F1-8D43-8460-49234055875A}"/>
              </a:ext>
            </a:extLst>
          </p:cNvPr>
          <p:cNvSpPr/>
          <p:nvPr/>
        </p:nvSpPr>
        <p:spPr>
          <a:xfrm>
            <a:off x="683292" y="1268760"/>
            <a:ext cx="7777416" cy="144655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34. </a:t>
            </a:r>
            <a:r>
              <a:rPr lang="es-ES" sz="2400" dirty="0">
                <a:solidFill>
                  <a:schemeClr val="bg1"/>
                </a:solidFill>
              </a:rPr>
              <a:t>De un recipiente de 240 litros se han llenado 130 botellas de medio litro. ¿Cuántas botellas de 1/5 de litro se podrá llenar con el resto?</a:t>
            </a:r>
            <a:r>
              <a:rPr lang="es-ES" sz="36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36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678D9EC-622F-A54E-954C-129206A28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4578574"/>
            <a:ext cx="2630666" cy="175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8652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Problemas de fracciones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986AF28-60F1-8D43-8460-49234055875A}"/>
              </a:ext>
            </a:extLst>
          </p:cNvPr>
          <p:cNvSpPr/>
          <p:nvPr/>
        </p:nvSpPr>
        <p:spPr>
          <a:xfrm>
            <a:off x="683292" y="1268760"/>
            <a:ext cx="7777416" cy="1692771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35. </a:t>
            </a:r>
            <a:r>
              <a:rPr lang="es-ES" sz="2400" dirty="0">
                <a:solidFill>
                  <a:schemeClr val="bg1"/>
                </a:solidFill>
              </a:rPr>
              <a:t>Nos dicen que el resultado de un examen ha sido el siguiente: 1/8 de los </a:t>
            </a:r>
            <a:r>
              <a:rPr lang="es-ES" sz="2400" dirty="0" err="1">
                <a:solidFill>
                  <a:schemeClr val="bg1"/>
                </a:solidFill>
              </a:rPr>
              <a:t>alumn@s</a:t>
            </a:r>
            <a:r>
              <a:rPr lang="es-ES" sz="2400" dirty="0">
                <a:solidFill>
                  <a:schemeClr val="bg1"/>
                </a:solidFill>
              </a:rPr>
              <a:t> han suspendido, 3/7 tienen suficiente, 3/8 notable y 1/10 sobresaliente. Comprueba si es posible. </a:t>
            </a:r>
            <a:r>
              <a:rPr lang="es-ES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28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75A19C0-87CF-3048-BE88-77F0BDF0A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4662856"/>
            <a:ext cx="2739246" cy="15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87855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Problemas de fracciones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986AF28-60F1-8D43-8460-49234055875A}"/>
              </a:ext>
            </a:extLst>
          </p:cNvPr>
          <p:cNvSpPr/>
          <p:nvPr/>
        </p:nvSpPr>
        <p:spPr>
          <a:xfrm>
            <a:off x="683292" y="1268760"/>
            <a:ext cx="7777416" cy="1815882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28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36. Una masa de pizza de 600 g contienes 2/15 de aceite, 9/25 de agua y el resto harina.  ¿Qué parte de harina tiene la mezcla y que cantidad en gramos es?.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7017297-5600-2A4D-B26E-DC99F7E67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866" y="4653136"/>
            <a:ext cx="2951842" cy="165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46009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Problemas de fracciones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986AF28-60F1-8D43-8460-49234055875A}"/>
              </a:ext>
            </a:extLst>
          </p:cNvPr>
          <p:cNvSpPr/>
          <p:nvPr/>
        </p:nvSpPr>
        <p:spPr>
          <a:xfrm>
            <a:off x="683292" y="1268760"/>
            <a:ext cx="7777416" cy="2677656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r>
              <a:rPr lang="es-ES" sz="28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 Una finca se divide en tres parcelas. La primera es igual a los 4/7 de la superficie de la finca y la segunda es igual a la mitad de la primera. a) ¿Qué fracción de la finca representa la tercera parcela?; b) Si la finca es de 14.000 m2, ¿</a:t>
            </a:r>
            <a:r>
              <a:rPr lang="es-ES" sz="2800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cuál</a:t>
            </a:r>
            <a:r>
              <a:rPr lang="es-ES" sz="28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es la superficie de cada parcela?  </a:t>
            </a:r>
          </a:p>
        </p:txBody>
      </p:sp>
    </p:spTree>
    <p:extLst>
      <p:ext uri="{BB962C8B-B14F-4D97-AF65-F5344CB8AC3E}">
        <p14:creationId xmlns:p14="http://schemas.microsoft.com/office/powerpoint/2010/main" val="556012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REPASO: Operaciones con Enteros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1D7168A-474C-7046-B65B-DC19BF77868B}"/>
              </a:ext>
            </a:extLst>
          </p:cNvPr>
          <p:cNvSpPr txBox="1"/>
          <p:nvPr/>
        </p:nvSpPr>
        <p:spPr>
          <a:xfrm>
            <a:off x="7543796" y="1072244"/>
            <a:ext cx="93610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Tipo 3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B0351916-1BFC-1849-895A-CF50E5B198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62026"/>
              </p:ext>
            </p:extLst>
          </p:nvPr>
        </p:nvGraphicFramePr>
        <p:xfrm>
          <a:off x="703036" y="1772816"/>
          <a:ext cx="7776864" cy="402336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708724">
                  <a:extLst>
                    <a:ext uri="{9D8B030D-6E8A-4147-A177-3AD203B41FA5}">
                      <a16:colId xmlns:a16="http://schemas.microsoft.com/office/drawing/2014/main" val="97262674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942415724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1116199435"/>
                    </a:ext>
                  </a:extLst>
                </a:gridCol>
                <a:gridCol w="1891676">
                  <a:extLst>
                    <a:ext uri="{9D8B030D-6E8A-4147-A177-3AD203B41FA5}">
                      <a16:colId xmlns:a16="http://schemas.microsoft.com/office/drawing/2014/main" val="1970135664"/>
                    </a:ext>
                  </a:extLst>
                </a:gridCol>
              </a:tblGrid>
              <a:tr h="38350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4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a) 6 - ( - 3) </a:t>
                      </a:r>
                      <a:endParaRPr lang="es-ES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4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b) 5 - ( + 3) </a:t>
                      </a:r>
                      <a:endParaRPr lang="es-ES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400" b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c) - (+4) - (- 6) + (+3) </a:t>
                      </a:r>
                      <a:endParaRPr lang="es-ES" sz="20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400" b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d) - (-5) - (+ 6) + (+2) + (-4) </a:t>
                      </a:r>
                      <a:endParaRPr lang="es-ES" sz="20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4914352"/>
                  </a:ext>
                </a:extLst>
              </a:tr>
              <a:tr h="688700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2400" b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20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400" b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20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4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2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400" b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20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0113582"/>
                  </a:ext>
                </a:extLst>
              </a:tr>
              <a:tr h="68870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400" b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e) - 7 + ( -4) </a:t>
                      </a:r>
                      <a:endParaRPr lang="es-ES" sz="20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400" b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f) - 9 - ( - 4) </a:t>
                      </a:r>
                      <a:endParaRPr lang="es-ES" sz="20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400" b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g) - (-3) + (- 8) - (+2) </a:t>
                      </a:r>
                      <a:endParaRPr lang="es-ES" sz="20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4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h) - (+4) - (- 9) + (+1) + (-2)</a:t>
                      </a:r>
                      <a:endParaRPr lang="es-ES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1952649"/>
                  </a:ext>
                </a:extLst>
              </a:tr>
              <a:tr h="688700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1260955"/>
                  </a:ext>
                </a:extLst>
              </a:tr>
            </a:tbl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13BA8216-4C88-394C-B127-A32991A9345C}"/>
              </a:ext>
            </a:extLst>
          </p:cNvPr>
          <p:cNvSpPr txBox="1"/>
          <p:nvPr/>
        </p:nvSpPr>
        <p:spPr>
          <a:xfrm>
            <a:off x="724668" y="1071546"/>
            <a:ext cx="360040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4492893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Problemas de fracciones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986AF28-60F1-8D43-8460-49234055875A}"/>
              </a:ext>
            </a:extLst>
          </p:cNvPr>
          <p:cNvSpPr/>
          <p:nvPr/>
        </p:nvSpPr>
        <p:spPr>
          <a:xfrm>
            <a:off x="683292" y="1268760"/>
            <a:ext cx="7777416" cy="2246769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38</a:t>
            </a:r>
            <a:r>
              <a:rPr lang="es-ES" sz="28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 En un programa de televisión intervienen 3 médicos. El primero habla 3/8 del tiempo total, la segunda interviene 2/5 del resto y el tercero expone sus ideas en 15 minutos. ¿Cuánto tiempo dura el programa? 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D1848F9-4906-944A-BF0D-6221B1E96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4730982"/>
            <a:ext cx="3581028" cy="162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8153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Problemas de fracciones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986AF28-60F1-8D43-8460-49234055875A}"/>
              </a:ext>
            </a:extLst>
          </p:cNvPr>
          <p:cNvSpPr/>
          <p:nvPr/>
        </p:nvSpPr>
        <p:spPr>
          <a:xfrm>
            <a:off x="683292" y="1268760"/>
            <a:ext cx="7777416" cy="1815882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39. </a:t>
            </a:r>
            <a:r>
              <a:rPr lang="es-ES" sz="28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Aída organiza su armario: la cuarta parte la reserva a los zapatos; del espacio que queda, 7/12 los dedica a ropa y el resto a complementos. ¿Qué fracción del armario dedica a los complementos? 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A5B006D-8438-DB42-9857-D8CE730FA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4247728"/>
            <a:ext cx="3810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905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Problemas de fracciones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986AF28-60F1-8D43-8460-49234055875A}"/>
              </a:ext>
            </a:extLst>
          </p:cNvPr>
          <p:cNvSpPr/>
          <p:nvPr/>
        </p:nvSpPr>
        <p:spPr>
          <a:xfrm>
            <a:off x="683292" y="1268760"/>
            <a:ext cx="7777416" cy="1815882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28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40. Nos gastamos 2/3 de lo que llevamos en el supermercado y una cuarta parte de lo que nos queda en la farmacia. Si regresamos a casa con 6 euros. ¿Cuánto teníamos al salir de casa? 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DFAD87C-B00C-5A4E-99F2-3E9249B2B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4471330"/>
            <a:ext cx="3054722" cy="196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91887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Problemas de fracciones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986AF28-60F1-8D43-8460-49234055875A}"/>
              </a:ext>
            </a:extLst>
          </p:cNvPr>
          <p:cNvSpPr/>
          <p:nvPr/>
        </p:nvSpPr>
        <p:spPr>
          <a:xfrm>
            <a:off x="683292" y="1268760"/>
            <a:ext cx="7777416" cy="1815882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28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41. Una persona realiza 3/5 partes de un viaje en ferrocarril; los 7/8 del resto en coche y los 26 km restantes en moto. En total, ¿cuántos kilómetros recorre?. 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3DDC95E-7A32-0D4B-B574-78E9606DE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424" y="4293096"/>
            <a:ext cx="4076700" cy="19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05557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Problemas de fracciones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986AF28-60F1-8D43-8460-49234055875A}"/>
              </a:ext>
            </a:extLst>
          </p:cNvPr>
          <p:cNvSpPr/>
          <p:nvPr/>
        </p:nvSpPr>
        <p:spPr>
          <a:xfrm>
            <a:off x="683292" y="1268760"/>
            <a:ext cx="7777416" cy="1815882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28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42. Un futbolista ha metido los 2/5 de los goles de su equipo y otro la cuarta parte del resto. Si los demás jugadores han conseguido 45 goles, ¿cuántos goles metió́ el equipo en toda la temporada? 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5178728-6240-2644-A857-FA2F9FFAC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638" y="4077072"/>
            <a:ext cx="3378200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91797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Problemas de fracciones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986AF28-60F1-8D43-8460-49234055875A}"/>
              </a:ext>
            </a:extLst>
          </p:cNvPr>
          <p:cNvSpPr/>
          <p:nvPr/>
        </p:nvSpPr>
        <p:spPr>
          <a:xfrm>
            <a:off x="683292" y="1268760"/>
            <a:ext cx="7777416" cy="1384995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28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43. Una canica cae al suelo y se eleva cada vez los 2/3 de la altura anterior. Tras botar tres veces, se ha elevado 2 metros. ¿Desde qué altura cayó la canica?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5E832BB-5A2F-F24B-988E-C92EBD0C9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4522352"/>
            <a:ext cx="2846690" cy="185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83903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Problemas de fracciones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986AF28-60F1-8D43-8460-49234055875A}"/>
              </a:ext>
            </a:extLst>
          </p:cNvPr>
          <p:cNvSpPr/>
          <p:nvPr/>
        </p:nvSpPr>
        <p:spPr>
          <a:xfrm>
            <a:off x="683292" y="1268760"/>
            <a:ext cx="7777416" cy="1384995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28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44. Si un grifo tarda 2 horas en llenar una piscina y otro grifo tarda 3 horas. Si los ponemos a llenar a la vez, ¿cuánto tardarán?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D2DCA23-8C59-3248-819F-33EE98E90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90" y="2861253"/>
            <a:ext cx="6320668" cy="163651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EA8D7D2-6480-214A-8130-8A87678E7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3170" y="4443462"/>
            <a:ext cx="2867537" cy="186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8741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Problemas de fracciones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986AF28-60F1-8D43-8460-49234055875A}"/>
              </a:ext>
            </a:extLst>
          </p:cNvPr>
          <p:cNvSpPr/>
          <p:nvPr/>
        </p:nvSpPr>
        <p:spPr>
          <a:xfrm>
            <a:off x="683292" y="1268760"/>
            <a:ext cx="7777416" cy="1384995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28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45. Si un grifo tarda 8 horas en llenar una piscina y otro grifo tarda 12 horas. Si los ponemos a llenar a la vez, ¿cuánto tardarán?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A42B631-46BB-3349-9B38-C86701911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3212976"/>
            <a:ext cx="8178800" cy="19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62428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Problemas de fracciones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986AF28-60F1-8D43-8460-49234055875A}"/>
              </a:ext>
            </a:extLst>
          </p:cNvPr>
          <p:cNvSpPr/>
          <p:nvPr/>
        </p:nvSpPr>
        <p:spPr>
          <a:xfrm>
            <a:off x="683292" y="1268760"/>
            <a:ext cx="7777416" cy="1384995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28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46. Un padre y un hijo tardan 2 horas en arar un campo. Si el padre lo hace solo tarda 6 horas. ¿Cuánto tardará el hijo en hacerlo solo?.</a:t>
            </a:r>
            <a:endParaRPr lang="es-ES" sz="28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1B75FE8-60AD-9C4E-8D18-475999163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291" y="2850968"/>
            <a:ext cx="5040837" cy="228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25155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Números Decimales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214422"/>
            <a:ext cx="6706043" cy="1838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9 CuadroTexto"/>
          <p:cNvSpPr txBox="1"/>
          <p:nvPr/>
        </p:nvSpPr>
        <p:spPr>
          <a:xfrm>
            <a:off x="785786" y="3429000"/>
            <a:ext cx="392909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Tipos de Números Decimales</a:t>
            </a:r>
            <a:endParaRPr lang="es-E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A73046DE-3262-EB44-9F54-5B64B3CCAA8A}"/>
                  </a:ext>
                </a:extLst>
              </p:cNvPr>
              <p:cNvSpPr/>
              <p:nvPr/>
            </p:nvSpPr>
            <p:spPr>
              <a:xfrm>
                <a:off x="775931" y="3916105"/>
                <a:ext cx="7287401" cy="2275495"/>
              </a:xfrm>
              <a:prstGeom prst="rect">
                <a:avLst/>
              </a:prstGeom>
              <a:solidFill>
                <a:srgbClr val="DEF5FF"/>
              </a:solidFill>
              <a:ln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s-E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</a:t>
                </a:r>
                <a:r>
                  <a:rPr lang="es-E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Decimales exactos</a:t>
                </a:r>
                <a:r>
                  <a:rPr lang="es-E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(Q): 1´23 , 2´7 , 3,845</a:t>
                </a:r>
              </a:p>
              <a:p>
                <a:pPr algn="just">
                  <a:spcAft>
                    <a:spcPts val="0"/>
                  </a:spcAft>
                </a:pPr>
                <a:r>
                  <a:rPr lang="es-E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</a:t>
                </a:r>
                <a:r>
                  <a:rPr lang="es-E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Periódicos Puros</a:t>
                </a:r>
                <a:r>
                  <a:rPr lang="es-E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(Q): 1´666…=</a:t>
                </a:r>
                <a14:m>
                  <m:oMath xmlns:m="http://schemas.openxmlformats.org/officeDocument/2006/math">
                    <m:r>
                      <a:rPr lang="es-E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1´</m:t>
                    </m:r>
                    <m:acc>
                      <m:accPr>
                        <m:chr m:val="̂"/>
                        <m:ctrlPr>
                          <a:rPr lang="es-E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s-E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e>
                    </m:acc>
                  </m:oMath>
                </a14:m>
                <a:r>
                  <a:rPr lang="es-E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 algn="just">
                  <a:spcAft>
                    <a:spcPts val="0"/>
                  </a:spcAft>
                </a:pPr>
                <a:r>
                  <a:rPr lang="es-E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</a:t>
                </a:r>
                <a:r>
                  <a:rPr lang="es-E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Periódicos Mixtos</a:t>
                </a:r>
                <a:r>
                  <a:rPr lang="es-E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(Q): 1´366…=</a:t>
                </a:r>
                <a14:m>
                  <m:oMath xmlns:m="http://schemas.openxmlformats.org/officeDocument/2006/math">
                    <m:r>
                      <a:rPr lang="es-E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1´3</m:t>
                    </m:r>
                    <m:acc>
                      <m:accPr>
                        <m:chr m:val="̂"/>
                        <m:ctrlPr>
                          <a:rPr lang="es-E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s-E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e>
                    </m:acc>
                  </m:oMath>
                </a14:m>
                <a:r>
                  <a:rPr lang="es-E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 algn="just">
                  <a:spcAft>
                    <a:spcPts val="0"/>
                  </a:spcAft>
                </a:pPr>
                <a:r>
                  <a:rPr lang="es-E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</a:t>
                </a:r>
                <a:r>
                  <a:rPr lang="es-E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Ni exactos ni periódicos</a:t>
                </a:r>
                <a:r>
                  <a:rPr lang="es-E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(I - Irracionales)</a:t>
                </a:r>
              </a:p>
              <a:p>
                <a:pPr algn="just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s-E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0´12345…, 0´102030</m:t>
                    </m:r>
                  </m:oMath>
                </a14:m>
                <a:r>
                  <a:rPr lang="es-E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… </a:t>
                </a:r>
              </a:p>
            </p:txBody>
          </p:sp>
        </mc:Choice>
        <mc:Fallback xmlns="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A73046DE-3262-EB44-9F54-5B64B3CCAA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931" y="3916105"/>
                <a:ext cx="7287401" cy="2275495"/>
              </a:xfrm>
              <a:prstGeom prst="rect">
                <a:avLst/>
              </a:prstGeom>
              <a:blipFill>
                <a:blip r:embed="rId3"/>
                <a:stretch>
                  <a:fillRect l="-1736" t="-2198" b="-6044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REPASO: Operaciones con Enteros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1D7168A-474C-7046-B65B-DC19BF77868B}"/>
              </a:ext>
            </a:extLst>
          </p:cNvPr>
          <p:cNvSpPr txBox="1"/>
          <p:nvPr/>
        </p:nvSpPr>
        <p:spPr>
          <a:xfrm>
            <a:off x="7473951" y="1146810"/>
            <a:ext cx="93610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Tipo 4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B0351916-1BFC-1849-895A-CF50E5B198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570632"/>
              </p:ext>
            </p:extLst>
          </p:nvPr>
        </p:nvGraphicFramePr>
        <p:xfrm>
          <a:off x="724668" y="1700808"/>
          <a:ext cx="7685387" cy="356616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848367">
                  <a:extLst>
                    <a:ext uri="{9D8B030D-6E8A-4147-A177-3AD203B41FA5}">
                      <a16:colId xmlns:a16="http://schemas.microsoft.com/office/drawing/2014/main" val="972626742"/>
                    </a:ext>
                  </a:extLst>
                </a:gridCol>
                <a:gridCol w="1896384">
                  <a:extLst>
                    <a:ext uri="{9D8B030D-6E8A-4147-A177-3AD203B41FA5}">
                      <a16:colId xmlns:a16="http://schemas.microsoft.com/office/drawing/2014/main" val="1116199435"/>
                    </a:ext>
                  </a:extLst>
                </a:gridCol>
                <a:gridCol w="1945674">
                  <a:extLst>
                    <a:ext uri="{9D8B030D-6E8A-4147-A177-3AD203B41FA5}">
                      <a16:colId xmlns:a16="http://schemas.microsoft.com/office/drawing/2014/main" val="1925454996"/>
                    </a:ext>
                  </a:extLst>
                </a:gridCol>
                <a:gridCol w="1994962">
                  <a:extLst>
                    <a:ext uri="{9D8B030D-6E8A-4147-A177-3AD203B41FA5}">
                      <a16:colId xmlns:a16="http://schemas.microsoft.com/office/drawing/2014/main" val="3537290232"/>
                    </a:ext>
                  </a:extLst>
                </a:gridCol>
              </a:tblGrid>
              <a:tr h="68870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a) (+2)</a:t>
                      </a: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</a:t>
                      </a: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(-3)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2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b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d) (-4)</a:t>
                      </a:r>
                      <a:r>
                        <a:rPr lang="es-ES" sz="2000" b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</a:t>
                      </a:r>
                      <a:r>
                        <a:rPr lang="es-ES" sz="2000" b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(-9)</a:t>
                      </a:r>
                      <a:endParaRPr lang="es-ES" sz="18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b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g)(+20):(-2)</a:t>
                      </a:r>
                      <a:r>
                        <a:rPr lang="es-ES" sz="2000" b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</a:t>
                      </a:r>
                      <a:r>
                        <a:rPr lang="es-ES" sz="2000" b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(-3)=</a:t>
                      </a:r>
                      <a:endParaRPr lang="es-ES" sz="18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b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j) (+9):(-3)</a:t>
                      </a:r>
                      <a:r>
                        <a:rPr lang="es-ES" sz="2000" b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</a:t>
                      </a:r>
                      <a:r>
                        <a:rPr lang="es-ES" sz="2000" b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(+2)=</a:t>
                      </a:r>
                      <a:endParaRPr lang="es-ES" sz="18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4914352"/>
                  </a:ext>
                </a:extLst>
              </a:tr>
              <a:tr h="68870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b)(+6)</a:t>
                      </a: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</a:t>
                      </a: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(+7)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2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e) (-8):(+2)</a:t>
                      </a:r>
                      <a:endParaRPr lang="es-ES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h) (-2)</a:t>
                      </a: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</a:t>
                      </a: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(-4)</a:t>
                      </a: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</a:t>
                      </a: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(-3)=</a:t>
                      </a:r>
                      <a:endParaRPr lang="es-ES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k) (+8):(-4):(-2)=</a:t>
                      </a:r>
                      <a:endParaRPr lang="es-ES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0113582"/>
                  </a:ext>
                </a:extLst>
              </a:tr>
              <a:tr h="68870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c)(-5)</a:t>
                      </a: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</a:t>
                      </a: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(+4)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2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f) (-18):(-6)</a:t>
                      </a:r>
                      <a:endParaRPr lang="es-ES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i) (+2)</a:t>
                      </a: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</a:t>
                      </a: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(-6)</a:t>
                      </a: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</a:t>
                      </a: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(-5)=</a:t>
                      </a:r>
                      <a:endParaRPr lang="es-ES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l) (+20):(-5):(+2)=</a:t>
                      </a:r>
                      <a:endParaRPr lang="es-ES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1952649"/>
                  </a:ext>
                </a:extLst>
              </a:tr>
            </a:tbl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13BA8216-4C88-394C-B127-A32991A9345C}"/>
              </a:ext>
            </a:extLst>
          </p:cNvPr>
          <p:cNvSpPr txBox="1"/>
          <p:nvPr/>
        </p:nvSpPr>
        <p:spPr>
          <a:xfrm>
            <a:off x="724668" y="1071546"/>
            <a:ext cx="360040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93640873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Paso de fracción a decimal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F1548080-8F8E-FF42-AA0A-972DDBF06CCB}"/>
              </a:ext>
            </a:extLst>
          </p:cNvPr>
          <p:cNvSpPr/>
          <p:nvPr/>
        </p:nvSpPr>
        <p:spPr>
          <a:xfrm>
            <a:off x="755576" y="1268760"/>
            <a:ext cx="7632848" cy="523220"/>
          </a:xfrm>
          <a:prstGeom prst="rect">
            <a:avLst/>
          </a:prstGeom>
          <a:solidFill>
            <a:srgbClr val="DEF5FF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ES" sz="2800" u="sng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Paso de fracción a decimal</a:t>
            </a:r>
            <a:r>
              <a:rPr lang="es-E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Resolver la división.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44D9373-A169-FB4E-8944-6FBD0CBF2620}"/>
              </a:ext>
            </a:extLst>
          </p:cNvPr>
          <p:cNvSpPr/>
          <p:nvPr/>
        </p:nvSpPr>
        <p:spPr>
          <a:xfrm>
            <a:off x="683568" y="2132856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E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¿Cómo saber el tipo de decimal mirando el denominador?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5BDF54C-0837-F54F-A957-A020154D7346}"/>
              </a:ext>
            </a:extLst>
          </p:cNvPr>
          <p:cNvSpPr/>
          <p:nvPr/>
        </p:nvSpPr>
        <p:spPr>
          <a:xfrm>
            <a:off x="719572" y="3378831"/>
            <a:ext cx="7704856" cy="1538883"/>
          </a:xfrm>
          <a:prstGeom prst="rect">
            <a:avLst/>
          </a:prstGeom>
          <a:solidFill>
            <a:srgbClr val="DEF5FF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s-E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Denominador factores 2 </a:t>
            </a:r>
            <a:r>
              <a:rPr lang="es-E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ó</a:t>
            </a:r>
            <a:r>
              <a:rPr lang="es-E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5 </a:t>
            </a:r>
            <a:r>
              <a:rPr lang="es-E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s-E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D. Exacto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s-E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Denominador distintos 2 </a:t>
            </a:r>
            <a:r>
              <a:rPr lang="es-E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ó</a:t>
            </a:r>
            <a:r>
              <a:rPr lang="es-E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5 </a:t>
            </a:r>
            <a:r>
              <a:rPr lang="es-E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s-E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Periódico Puro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s-E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Denominador mezcla 2 </a:t>
            </a:r>
            <a:r>
              <a:rPr lang="es-E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ó</a:t>
            </a:r>
            <a:r>
              <a:rPr lang="es-E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5 y otros </a:t>
            </a:r>
            <a:r>
              <a:rPr lang="es-E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s-E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P.Mixto</a:t>
            </a:r>
            <a:endParaRPr lang="es-E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Problemas de fracciones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986AF28-60F1-8D43-8460-49234055875A}"/>
              </a:ext>
            </a:extLst>
          </p:cNvPr>
          <p:cNvSpPr/>
          <p:nvPr/>
        </p:nvSpPr>
        <p:spPr>
          <a:xfrm>
            <a:off x="683292" y="1268760"/>
            <a:ext cx="7777416" cy="954107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28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47. </a:t>
            </a:r>
            <a:r>
              <a:rPr lang="es-ES_tradnl" sz="28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Indica qué tipos de decimales son los siguientes números: </a:t>
            </a:r>
            <a:endParaRPr lang="es-ES" sz="28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CC6E0AE-A9BD-7346-8E22-0D4580444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724" y="2636912"/>
            <a:ext cx="7740352" cy="251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38090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Problemas de fracciones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4986AF28-60F1-8D43-8460-49234055875A}"/>
                  </a:ext>
                </a:extLst>
              </p:cNvPr>
              <p:cNvSpPr/>
              <p:nvPr/>
            </p:nvSpPr>
            <p:spPr>
              <a:xfrm>
                <a:off x="683292" y="1268760"/>
                <a:ext cx="7777416" cy="968470"/>
              </a:xfrm>
              <a:prstGeom prst="rect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s-ES" sz="2800" dirty="0">
                    <a:solidFill>
                      <a:schemeClr val="bg1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48. Ordena, de menor a mayor: </a:t>
                </a:r>
                <a14:m>
                  <m:oMath xmlns:m="http://schemas.openxmlformats.org/officeDocument/2006/math">
                    <m:r>
                      <a:rPr lang="es-ES_tradnl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2´</m:t>
                    </m:r>
                    <m:acc>
                      <m:accPr>
                        <m:chr m:val="̂"/>
                        <m:ctrlPr>
                          <a:rPr lang="es-E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s-E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acc>
                  </m:oMath>
                </a14:m>
                <a:r>
                  <a:rPr lang="es-ES" sz="2800" dirty="0">
                    <a:solidFill>
                      <a:schemeClr val="bg1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  , 2´3, 2´13 y 2´303003… </a:t>
                </a:r>
                <a:r>
                  <a:rPr lang="es-ES_tradnl" sz="2800" dirty="0">
                    <a:solidFill>
                      <a:schemeClr val="bg1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lang="es-ES" sz="2800" dirty="0">
                  <a:solidFill>
                    <a:schemeClr val="bg1"/>
                  </a:solidFill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4986AF28-60F1-8D43-8460-4923405587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292" y="1268760"/>
                <a:ext cx="7777416" cy="968470"/>
              </a:xfrm>
              <a:prstGeom prst="rect">
                <a:avLst/>
              </a:prstGeom>
              <a:blipFill>
                <a:blip r:embed="rId2"/>
                <a:stretch>
                  <a:fillRect l="-1629" t="-3846" b="-14103"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662806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Problemas de fracciones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4986AF28-60F1-8D43-8460-49234055875A}"/>
                  </a:ext>
                </a:extLst>
              </p:cNvPr>
              <p:cNvSpPr/>
              <p:nvPr/>
            </p:nvSpPr>
            <p:spPr>
              <a:xfrm>
                <a:off x="683292" y="1268760"/>
                <a:ext cx="7777416" cy="537583"/>
              </a:xfrm>
              <a:prstGeom prst="rect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s-ES" sz="2800" dirty="0">
                    <a:solidFill>
                      <a:schemeClr val="bg1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49. Escribe 3 números comprendidos entre 3,6 y </a:t>
                </a:r>
                <a14:m>
                  <m:oMath xmlns:m="http://schemas.openxmlformats.org/officeDocument/2006/math">
                    <m:r>
                      <a:rPr lang="es-ES_tradnl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3,</m:t>
                    </m:r>
                    <m:acc>
                      <m:accPr>
                        <m:chr m:val="̂"/>
                        <m:ctrlPr>
                          <a:rPr lang="es-E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s-ES_tradnl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acc>
                  </m:oMath>
                </a14:m>
                <a:r>
                  <a:rPr lang="es-ES" sz="2800" dirty="0">
                    <a:solidFill>
                      <a:schemeClr val="bg1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4986AF28-60F1-8D43-8460-4923405587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292" y="1268760"/>
                <a:ext cx="7777416" cy="537583"/>
              </a:xfrm>
              <a:prstGeom prst="rect">
                <a:avLst/>
              </a:prstGeom>
              <a:blipFill>
                <a:blip r:embed="rId2"/>
                <a:stretch>
                  <a:fillRect l="-1629" t="-6818" b="-27273"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557142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Problemas de fracciones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986AF28-60F1-8D43-8460-49234055875A}"/>
              </a:ext>
            </a:extLst>
          </p:cNvPr>
          <p:cNvSpPr/>
          <p:nvPr/>
        </p:nvSpPr>
        <p:spPr>
          <a:xfrm>
            <a:off x="683292" y="1268760"/>
            <a:ext cx="7777416" cy="954107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28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50. Pasa a decimal las siguientes fracciones e indica de que tipo es: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2075BB7-7CBF-9B44-9D64-8EFD3FAAE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636912"/>
            <a:ext cx="8460708" cy="249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63922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Problemas de fracciones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986AF28-60F1-8D43-8460-49234055875A}"/>
              </a:ext>
            </a:extLst>
          </p:cNvPr>
          <p:cNvSpPr/>
          <p:nvPr/>
        </p:nvSpPr>
        <p:spPr>
          <a:xfrm>
            <a:off x="683292" y="1268760"/>
            <a:ext cx="7777416" cy="954107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28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51. Indica que tipo de decimal son estas fracciones, sin hacer la división y justifica tu respuesta: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A85BCCB-F72F-6B46-A869-2FDFC8648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848" y="2420081"/>
            <a:ext cx="7308304" cy="361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87358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Paso de decimal a fracción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642910" y="1285860"/>
            <a:ext cx="2214578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Decimal Exacto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42910" y="2130974"/>
            <a:ext cx="321471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Decimal Periódico Puro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42910" y="4059800"/>
            <a:ext cx="350046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Decimal Periódico Mixto</a:t>
            </a:r>
            <a:endParaRPr lang="es-E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1085F493-FCDE-4144-B58B-25969BDAB2C9}"/>
                  </a:ext>
                </a:extLst>
              </p:cNvPr>
              <p:cNvSpPr/>
              <p:nvPr/>
            </p:nvSpPr>
            <p:spPr>
              <a:xfrm>
                <a:off x="3203848" y="1071546"/>
                <a:ext cx="4217565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s-ES" sz="32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´2=</m:t>
                      </m:r>
                      <m:f>
                        <m:fPr>
                          <m:ctrlPr>
                            <a:rPr lang="es-E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32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s-ES" sz="32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s-ES" sz="32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, 1´23=</m:t>
                      </m:r>
                      <m:f>
                        <m:fPr>
                          <m:ctrlPr>
                            <a:rPr lang="es-E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32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123</m:t>
                          </m:r>
                        </m:num>
                        <m:den>
                          <m:r>
                            <a:rPr lang="es-ES" sz="32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s-E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1085F493-FCDE-4144-B58B-25969BDAB2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1071546"/>
                <a:ext cx="4217565" cy="1017523"/>
              </a:xfrm>
              <a:prstGeom prst="rect">
                <a:avLst/>
              </a:prstGeom>
              <a:blipFill>
                <a:blip r:embed="rId2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id="{43C916C8-52C2-8543-B6C3-171E13BCF223}"/>
                  </a:ext>
                </a:extLst>
              </p:cNvPr>
              <p:cNvSpPr/>
              <p:nvPr/>
            </p:nvSpPr>
            <p:spPr>
              <a:xfrm>
                <a:off x="3179785" y="2752812"/>
                <a:ext cx="4712316" cy="7913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sz="32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1´</m:t>
                    </m:r>
                    <m:acc>
                      <m:accPr>
                        <m:chr m:val="̂"/>
                        <m:ctrlPr>
                          <a:rPr lang="es-E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acc>
                    <m:r>
                      <a:rPr lang="es-E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s-E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16−1</m:t>
                        </m:r>
                      </m:num>
                      <m:den>
                        <m:r>
                          <a:rPr lang="es-E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es-E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s-E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s-E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1´</m:t>
                    </m:r>
                    <m:acc>
                      <m:accPr>
                        <m:chr m:val="̂"/>
                        <m:ctrlPr>
                          <a:rPr lang="es-E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23</m:t>
                        </m:r>
                      </m:e>
                    </m:acc>
                    <m:r>
                      <a:rPr lang="es-E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s-E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123−1</m:t>
                        </m:r>
                      </m:num>
                      <m:den>
                        <m:r>
                          <a:rPr lang="es-E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99</m:t>
                        </m:r>
                      </m:den>
                    </m:f>
                  </m:oMath>
                </a14:m>
                <a:r>
                  <a:rPr lang="es-ES" sz="3200" dirty="0">
                    <a:solidFill>
                      <a:schemeClr val="bg1"/>
                    </a:solidFill>
                    <a:effectLst/>
                  </a:rPr>
                  <a:t> </a:t>
                </a:r>
                <a:endParaRPr lang="es-E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id="{43C916C8-52C2-8543-B6C3-171E13BCF2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9785" y="2752812"/>
                <a:ext cx="4712316" cy="791370"/>
              </a:xfrm>
              <a:prstGeom prst="rect">
                <a:avLst/>
              </a:prstGeom>
              <a:blipFill>
                <a:blip r:embed="rId3"/>
                <a:stretch>
                  <a:fillRect l="-1075" b="-793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>
                <a:extLst>
                  <a:ext uri="{FF2B5EF4-FFF2-40B4-BE49-F238E27FC236}">
                    <a16:creationId xmlns:a16="http://schemas.microsoft.com/office/drawing/2014/main" id="{6D063E94-872D-784A-A7D6-EA2F532DBE51}"/>
                  </a:ext>
                </a:extLst>
              </p:cNvPr>
              <p:cNvSpPr/>
              <p:nvPr/>
            </p:nvSpPr>
            <p:spPr>
              <a:xfrm>
                <a:off x="2483768" y="4829538"/>
                <a:ext cx="5860066" cy="7918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1´2</m:t>
                    </m:r>
                    <m:acc>
                      <m:accPr>
                        <m:chr m:val="̂"/>
                        <m:ctrlPr>
                          <a:rPr lang="es-E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acc>
                    <m:r>
                      <a:rPr lang="es-E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s-E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126−12</m:t>
                        </m:r>
                      </m:num>
                      <m:den>
                        <m:r>
                          <a:rPr lang="es-E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90</m:t>
                        </m:r>
                      </m:den>
                    </m:f>
                    <m:r>
                      <a:rPr lang="es-E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s-E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s-E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1´6</m:t>
                    </m:r>
                    <m:acc>
                      <m:accPr>
                        <m:chr m:val="̂"/>
                        <m:ctrlPr>
                          <a:rPr lang="es-E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23</m:t>
                        </m:r>
                      </m:e>
                    </m:acc>
                    <m:r>
                      <a:rPr lang="es-E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s-E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1623−16</m:t>
                        </m:r>
                      </m:num>
                      <m:den>
                        <m:r>
                          <a:rPr lang="es-E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990</m:t>
                        </m:r>
                      </m:den>
                    </m:f>
                  </m:oMath>
                </a14:m>
                <a:r>
                  <a:rPr lang="es-ES" sz="3200" dirty="0">
                    <a:solidFill>
                      <a:schemeClr val="bg1"/>
                    </a:solidFill>
                    <a:effectLst/>
                  </a:rPr>
                  <a:t> </a:t>
                </a:r>
                <a:endParaRPr lang="es-E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Rectángulo 4">
                <a:extLst>
                  <a:ext uri="{FF2B5EF4-FFF2-40B4-BE49-F238E27FC236}">
                    <a16:creationId xmlns:a16="http://schemas.microsoft.com/office/drawing/2014/main" id="{6D063E94-872D-784A-A7D6-EA2F532DBE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4829538"/>
                <a:ext cx="5860066" cy="791820"/>
              </a:xfrm>
              <a:prstGeom prst="rect">
                <a:avLst/>
              </a:prstGeom>
              <a:blipFill>
                <a:blip r:embed="rId4"/>
                <a:stretch>
                  <a:fillRect l="-866" b="-781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4" grpId="0"/>
      <p:bldP spid="5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Problemas de fracciones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986AF28-60F1-8D43-8460-49234055875A}"/>
              </a:ext>
            </a:extLst>
          </p:cNvPr>
          <p:cNvSpPr/>
          <p:nvPr/>
        </p:nvSpPr>
        <p:spPr>
          <a:xfrm>
            <a:off x="683292" y="1268760"/>
            <a:ext cx="7777416" cy="954107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28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52. </a:t>
            </a:r>
            <a:r>
              <a:rPr lang="es-ES_tradnl" sz="28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Escribe en forma de fracción los siguientes números:</a:t>
            </a:r>
            <a:r>
              <a:rPr lang="es-ES" sz="28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5D3AC6C-8F6B-AE48-B7EF-AF81B48DB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555" y="2636912"/>
            <a:ext cx="8341287" cy="259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74576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Problemas de fracciones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986AF28-60F1-8D43-8460-49234055875A}"/>
              </a:ext>
            </a:extLst>
          </p:cNvPr>
          <p:cNvSpPr/>
          <p:nvPr/>
        </p:nvSpPr>
        <p:spPr>
          <a:xfrm>
            <a:off x="683292" y="1268760"/>
            <a:ext cx="7777416" cy="954107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28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53. </a:t>
            </a:r>
            <a:r>
              <a:rPr lang="es-ES_tradnl" sz="28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Indica si son verdaderas o falsas estas afirmaciones justificando tu respuesta: </a:t>
            </a:r>
            <a:r>
              <a:rPr lang="es-ES" sz="28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2A25DD0-2A26-9247-B87C-C6E3333A1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420081"/>
            <a:ext cx="8171968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02230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Problemas de fracciones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986AF28-60F1-8D43-8460-49234055875A}"/>
              </a:ext>
            </a:extLst>
          </p:cNvPr>
          <p:cNvSpPr/>
          <p:nvPr/>
        </p:nvSpPr>
        <p:spPr>
          <a:xfrm>
            <a:off x="683292" y="1268760"/>
            <a:ext cx="7777416" cy="954107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28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54. Representa en la recta los siguientes números decimales utilizando las fracciones: 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F923279-7EE7-AB4C-9EDF-546FDF2E3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391500"/>
            <a:ext cx="8122476" cy="355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94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REPASO: Operaciones con Enteros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1D7168A-474C-7046-B65B-DC19BF77868B}"/>
              </a:ext>
            </a:extLst>
          </p:cNvPr>
          <p:cNvSpPr txBox="1"/>
          <p:nvPr/>
        </p:nvSpPr>
        <p:spPr>
          <a:xfrm>
            <a:off x="7452320" y="1071546"/>
            <a:ext cx="93610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Tipo 5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B0351916-1BFC-1849-895A-CF50E5B198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022161"/>
              </p:ext>
            </p:extLst>
          </p:nvPr>
        </p:nvGraphicFramePr>
        <p:xfrm>
          <a:off x="703036" y="1772816"/>
          <a:ext cx="7685388" cy="192024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280898">
                  <a:extLst>
                    <a:ext uri="{9D8B030D-6E8A-4147-A177-3AD203B41FA5}">
                      <a16:colId xmlns:a16="http://schemas.microsoft.com/office/drawing/2014/main" val="972626742"/>
                    </a:ext>
                  </a:extLst>
                </a:gridCol>
                <a:gridCol w="1280898">
                  <a:extLst>
                    <a:ext uri="{9D8B030D-6E8A-4147-A177-3AD203B41FA5}">
                      <a16:colId xmlns:a16="http://schemas.microsoft.com/office/drawing/2014/main" val="3942415724"/>
                    </a:ext>
                  </a:extLst>
                </a:gridCol>
                <a:gridCol w="1163152">
                  <a:extLst>
                    <a:ext uri="{9D8B030D-6E8A-4147-A177-3AD203B41FA5}">
                      <a16:colId xmlns:a16="http://schemas.microsoft.com/office/drawing/2014/main" val="111619943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970135664"/>
                    </a:ext>
                  </a:extLst>
                </a:gridCol>
                <a:gridCol w="1455406">
                  <a:extLst>
                    <a:ext uri="{9D8B030D-6E8A-4147-A177-3AD203B41FA5}">
                      <a16:colId xmlns:a16="http://schemas.microsoft.com/office/drawing/2014/main" val="1925454996"/>
                    </a:ext>
                  </a:extLst>
                </a:gridCol>
                <a:gridCol w="1280898">
                  <a:extLst>
                    <a:ext uri="{9D8B030D-6E8A-4147-A177-3AD203B41FA5}">
                      <a16:colId xmlns:a16="http://schemas.microsoft.com/office/drawing/2014/main" val="2950148898"/>
                    </a:ext>
                  </a:extLst>
                </a:gridCol>
              </a:tblGrid>
              <a:tr h="688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a) 4+8:2</a:t>
                      </a:r>
                      <a:endParaRPr lang="es-ES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endParaRPr lang="es-ES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b) 3–3</a:t>
                      </a:r>
                      <a:r>
                        <a:rPr lang="es-ES" sz="2000" b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</a:t>
                      </a:r>
                      <a:r>
                        <a:rPr lang="es-ES" sz="2000" b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S" sz="18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c) 5+5</a:t>
                      </a: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</a:t>
                      </a: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S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d) 7–9</a:t>
                      </a:r>
                      <a:r>
                        <a:rPr lang="es-ES" sz="2000" b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</a:t>
                      </a:r>
                      <a:r>
                        <a:rPr lang="es-ES" sz="2000" b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S" sz="18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e) 16:8–4</a:t>
                      </a:r>
                      <a:r>
                        <a:rPr lang="es-ES" sz="2000" b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</a:t>
                      </a:r>
                      <a:r>
                        <a:rPr lang="es-ES" sz="2000" b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S" sz="18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f) 12:2–2</a:t>
                      </a: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</a:t>
                      </a: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S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4914352"/>
                  </a:ext>
                </a:extLst>
              </a:tr>
              <a:tr h="688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g) 8</a:t>
                      </a: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</a:t>
                      </a: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3+5</a:t>
                      </a: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</a:t>
                      </a: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S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endParaRPr lang="es-ES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h) 6–12:2</a:t>
                      </a:r>
                      <a:endParaRPr lang="es-ES" sz="18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i) (8+5)</a:t>
                      </a:r>
                      <a:r>
                        <a:rPr lang="es-ES" sz="2000" b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</a:t>
                      </a:r>
                      <a:r>
                        <a:rPr lang="es-ES" sz="2000" b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S" sz="18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j) 7+5</a:t>
                      </a:r>
                      <a:r>
                        <a:rPr lang="es-ES" sz="2000" b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</a:t>
                      </a:r>
                      <a:r>
                        <a:rPr lang="es-ES" sz="2000" b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(–2)</a:t>
                      </a:r>
                      <a:endParaRPr lang="es-ES" sz="18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k) (-8+5)</a:t>
                      </a: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</a:t>
                      </a: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S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l) 5</a:t>
                      </a: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</a:t>
                      </a: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2+3</a:t>
                      </a:r>
                      <a:endParaRPr lang="es-ES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0113582"/>
                  </a:ext>
                </a:extLst>
              </a:tr>
            </a:tbl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13BA8216-4C88-394C-B127-A32991A9345C}"/>
              </a:ext>
            </a:extLst>
          </p:cNvPr>
          <p:cNvSpPr txBox="1"/>
          <p:nvPr/>
        </p:nvSpPr>
        <p:spPr>
          <a:xfrm>
            <a:off x="724668" y="1071546"/>
            <a:ext cx="360040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6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EDB6A9BB-D27B-AF40-951E-DCEB830E5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530498"/>
              </p:ext>
            </p:extLst>
          </p:nvPr>
        </p:nvGraphicFramePr>
        <p:xfrm>
          <a:off x="703036" y="4024994"/>
          <a:ext cx="7685388" cy="207264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428804">
                  <a:extLst>
                    <a:ext uri="{9D8B030D-6E8A-4147-A177-3AD203B41FA5}">
                      <a16:colId xmlns:a16="http://schemas.microsoft.com/office/drawing/2014/main" val="972626742"/>
                    </a:ext>
                  </a:extLst>
                </a:gridCol>
                <a:gridCol w="2694788">
                  <a:extLst>
                    <a:ext uri="{9D8B030D-6E8A-4147-A177-3AD203B41FA5}">
                      <a16:colId xmlns:a16="http://schemas.microsoft.com/office/drawing/2014/main" val="3942415724"/>
                    </a:ext>
                  </a:extLst>
                </a:gridCol>
                <a:gridCol w="2561796">
                  <a:extLst>
                    <a:ext uri="{9D8B030D-6E8A-4147-A177-3AD203B41FA5}">
                      <a16:colId xmlns:a16="http://schemas.microsoft.com/office/drawing/2014/main" val="1116199435"/>
                    </a:ext>
                  </a:extLst>
                </a:gridCol>
              </a:tblGrid>
              <a:tr h="688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m) 3·4 – 3</a:t>
                      </a: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</a:t>
                      </a: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+ 21:(-3)</a:t>
                      </a:r>
                      <a:endParaRPr lang="es-ES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2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2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n) 18:2–3</a:t>
                      </a: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</a:t>
                      </a: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(8-4)+(-4)·(-2)</a:t>
                      </a:r>
                      <a:endParaRPr lang="es-ES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o) 8–[9–(3+4)·2]</a:t>
                      </a:r>
                      <a:endParaRPr lang="es-ES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49143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436320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42860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Aproximación y errores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D1F5945-40C4-BB4D-A4F8-66000572EAF9}"/>
              </a:ext>
            </a:extLst>
          </p:cNvPr>
          <p:cNvSpPr/>
          <p:nvPr/>
        </p:nvSpPr>
        <p:spPr>
          <a:xfrm>
            <a:off x="647564" y="1052736"/>
            <a:ext cx="7848872" cy="2308324"/>
          </a:xfrm>
          <a:prstGeom prst="rect">
            <a:avLst/>
          </a:prstGeom>
          <a:solidFill>
            <a:srgbClr val="DEF5FF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S" sz="2400" u="sng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Formas de aproximar:</a:t>
            </a:r>
            <a:endParaRPr lang="es-E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es-ES" sz="24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Truncar a las décimas</a:t>
            </a:r>
            <a:r>
              <a:rPr lang="es-ES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(poner 0 desde las centésimas en adelante). </a:t>
            </a:r>
            <a:r>
              <a:rPr lang="es-ES" sz="240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Ej</a:t>
            </a:r>
            <a:r>
              <a:rPr lang="es-ES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3,456 </a:t>
            </a:r>
            <a:r>
              <a:rPr lang="es-ES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itchFamily="2" charset="2"/>
              </a:rPr>
              <a:t></a:t>
            </a:r>
            <a:r>
              <a:rPr lang="es-ES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3,400</a:t>
            </a:r>
            <a:endParaRPr lang="es-E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300"/>
              </a:spcAft>
            </a:pPr>
            <a:r>
              <a:rPr lang="es-ES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</a:t>
            </a:r>
            <a:r>
              <a:rPr lang="es-ES" sz="24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Redondear a las centésimas </a:t>
            </a:r>
            <a:r>
              <a:rPr lang="es-ES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(si la cifra siguientes es 5 o más subir una unidad a las centésimas y si es menor de 5 entonces truncar).  </a:t>
            </a:r>
            <a:r>
              <a:rPr lang="es-ES" sz="240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Ej</a:t>
            </a:r>
            <a:r>
              <a:rPr lang="es-ES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3,456 </a:t>
            </a:r>
            <a:r>
              <a:rPr lang="es-ES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itchFamily="2" charset="2"/>
              </a:rPr>
              <a:t></a:t>
            </a:r>
            <a:r>
              <a:rPr lang="es-ES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3,460</a:t>
            </a:r>
            <a:endParaRPr lang="es-E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F3C0A72-6309-CC45-80AA-F20EA40F6AF9}"/>
              </a:ext>
            </a:extLst>
          </p:cNvPr>
          <p:cNvSpPr txBox="1"/>
          <p:nvPr/>
        </p:nvSpPr>
        <p:spPr>
          <a:xfrm>
            <a:off x="647564" y="3501008"/>
            <a:ext cx="6660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55. Completa la siguiente tabla: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10F151F3-945B-E841-B0E4-D76892C3C8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292056"/>
              </p:ext>
            </p:extLst>
          </p:nvPr>
        </p:nvGraphicFramePr>
        <p:xfrm>
          <a:off x="663950" y="4129588"/>
          <a:ext cx="7832486" cy="196370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60324">
                  <a:extLst>
                    <a:ext uri="{9D8B030D-6E8A-4147-A177-3AD203B41FA5}">
                      <a16:colId xmlns:a16="http://schemas.microsoft.com/office/drawing/2014/main" val="4149767162"/>
                    </a:ext>
                  </a:extLst>
                </a:gridCol>
                <a:gridCol w="781512">
                  <a:extLst>
                    <a:ext uri="{9D8B030D-6E8A-4147-A177-3AD203B41FA5}">
                      <a16:colId xmlns:a16="http://schemas.microsoft.com/office/drawing/2014/main" val="3869978730"/>
                    </a:ext>
                  </a:extLst>
                </a:gridCol>
                <a:gridCol w="781512">
                  <a:extLst>
                    <a:ext uri="{9D8B030D-6E8A-4147-A177-3AD203B41FA5}">
                      <a16:colId xmlns:a16="http://schemas.microsoft.com/office/drawing/2014/main" val="1347376381"/>
                    </a:ext>
                  </a:extLst>
                </a:gridCol>
                <a:gridCol w="781512">
                  <a:extLst>
                    <a:ext uri="{9D8B030D-6E8A-4147-A177-3AD203B41FA5}">
                      <a16:colId xmlns:a16="http://schemas.microsoft.com/office/drawing/2014/main" val="2270772429"/>
                    </a:ext>
                  </a:extLst>
                </a:gridCol>
                <a:gridCol w="781512">
                  <a:extLst>
                    <a:ext uri="{9D8B030D-6E8A-4147-A177-3AD203B41FA5}">
                      <a16:colId xmlns:a16="http://schemas.microsoft.com/office/drawing/2014/main" val="3850665610"/>
                    </a:ext>
                  </a:extLst>
                </a:gridCol>
                <a:gridCol w="781512">
                  <a:extLst>
                    <a:ext uri="{9D8B030D-6E8A-4147-A177-3AD203B41FA5}">
                      <a16:colId xmlns:a16="http://schemas.microsoft.com/office/drawing/2014/main" val="1399472798"/>
                    </a:ext>
                  </a:extLst>
                </a:gridCol>
                <a:gridCol w="782301">
                  <a:extLst>
                    <a:ext uri="{9D8B030D-6E8A-4147-A177-3AD203B41FA5}">
                      <a16:colId xmlns:a16="http://schemas.microsoft.com/office/drawing/2014/main" val="1205370383"/>
                    </a:ext>
                  </a:extLst>
                </a:gridCol>
                <a:gridCol w="782301">
                  <a:extLst>
                    <a:ext uri="{9D8B030D-6E8A-4147-A177-3AD203B41FA5}">
                      <a16:colId xmlns:a16="http://schemas.microsoft.com/office/drawing/2014/main" val="3617542327"/>
                    </a:ext>
                  </a:extLst>
                </a:gridCol>
              </a:tblGrid>
              <a:tr h="2805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chemeClr val="bg1"/>
                          </a:solidFill>
                          <a:effectLst/>
                        </a:rPr>
                        <a:t>2314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chemeClr val="bg1"/>
                          </a:solidFill>
                          <a:effectLst/>
                        </a:rPr>
                        <a:t>1325</a:t>
                      </a:r>
                      <a:endParaRPr lang="es-E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chemeClr val="bg1"/>
                          </a:solidFill>
                          <a:effectLst/>
                        </a:rPr>
                        <a:t>4300</a:t>
                      </a:r>
                      <a:endParaRPr lang="es-E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chemeClr val="bg1"/>
                          </a:solidFill>
                          <a:effectLst/>
                        </a:rPr>
                        <a:t>937</a:t>
                      </a:r>
                      <a:endParaRPr lang="es-E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chemeClr val="bg1"/>
                          </a:solidFill>
                          <a:effectLst/>
                        </a:rPr>
                        <a:t>1554</a:t>
                      </a:r>
                      <a:endParaRPr lang="es-E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chemeClr val="bg1"/>
                          </a:solidFill>
                          <a:effectLst/>
                        </a:rPr>
                        <a:t>1665</a:t>
                      </a:r>
                      <a:endParaRPr lang="es-E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chemeClr val="bg1"/>
                          </a:solidFill>
                          <a:effectLst/>
                        </a:rPr>
                        <a:t>9555</a:t>
                      </a:r>
                      <a:endParaRPr lang="es-E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5036438"/>
                  </a:ext>
                </a:extLst>
              </a:tr>
              <a:tr h="5610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chemeClr val="bg1"/>
                          </a:solidFill>
                          <a:effectLst/>
                        </a:rPr>
                        <a:t>Truncar a las centenas</a:t>
                      </a:r>
                      <a:endParaRPr lang="es-E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0935272"/>
                  </a:ext>
                </a:extLst>
              </a:tr>
              <a:tr h="5610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chemeClr val="bg1"/>
                          </a:solidFill>
                          <a:effectLst/>
                        </a:rPr>
                        <a:t>Redondear a las decenas</a:t>
                      </a:r>
                      <a:endParaRPr lang="es-E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7243923"/>
                  </a:ext>
                </a:extLst>
              </a:tr>
              <a:tr h="5610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chemeClr val="bg1"/>
                          </a:solidFill>
                          <a:effectLst/>
                        </a:rPr>
                        <a:t>Redondear a las u.millar</a:t>
                      </a:r>
                      <a:endParaRPr lang="es-E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1197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523152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42860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Aproximación y errores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0D1F5945-40C4-BB4D-A4F8-66000572EAF9}"/>
                  </a:ext>
                </a:extLst>
              </p:cNvPr>
              <p:cNvSpPr/>
              <p:nvPr/>
            </p:nvSpPr>
            <p:spPr>
              <a:xfrm>
                <a:off x="647564" y="1052736"/>
                <a:ext cx="7848872" cy="1038874"/>
              </a:xfrm>
              <a:prstGeom prst="rect">
                <a:avLst/>
              </a:prstGeom>
              <a:solidFill>
                <a:srgbClr val="DEF5FF"/>
              </a:solidFill>
              <a:ln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s-ES" sz="2400" u="sng" dirty="0">
                    <a:solidFill>
                      <a:schemeClr val="bg1"/>
                    </a:solidFill>
                  </a:rPr>
                  <a:t>Error absoluto y error relativo:</a:t>
                </a:r>
                <a:endParaRPr lang="es-ES" sz="2400" dirty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s-E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𝑉𝑎𝑙𝑜𝑟</m:t>
                            </m:r>
                          </m:e>
                          <m:sub>
                            <m:r>
                              <a:rPr lang="es-E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𝑎𝑝𝑟𝑜𝑥</m:t>
                            </m:r>
                          </m:sub>
                        </m:sSub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s-E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𝑉𝑎𝑙𝑜𝑟</m:t>
                            </m:r>
                          </m:e>
                          <m:sub>
                            <m:r>
                              <a:rPr lang="es-E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𝑟𝑒𝑎𝑙</m:t>
                            </m:r>
                          </m:sub>
                        </m:sSub>
                      </m:e>
                    </m:d>
                  </m:oMath>
                </a14:m>
                <a:r>
                  <a:rPr lang="es-ES" sz="2400" dirty="0">
                    <a:solidFill>
                      <a:schemeClr val="bg1"/>
                    </a:solidFill>
                  </a:rPr>
                  <a:t>  ;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s-E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s-E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s-E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𝑉𝑎𝑙𝑜𝑟</m:t>
                            </m:r>
                          </m:e>
                          <m:sub>
                            <m:r>
                              <a:rPr lang="es-E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𝑟𝑒𝑎𝑙</m:t>
                            </m:r>
                          </m:sub>
                        </m:sSub>
                      </m:den>
                    </m:f>
                  </m:oMath>
                </a14:m>
                <a:r>
                  <a:rPr lang="es-ES" sz="24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0D1F5945-40C4-BB4D-A4F8-66000572EA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64" y="1052736"/>
                <a:ext cx="7848872" cy="1038874"/>
              </a:xfrm>
              <a:prstGeom prst="rect">
                <a:avLst/>
              </a:prstGeom>
              <a:blipFill>
                <a:blip r:embed="rId2"/>
                <a:stretch>
                  <a:fillRect l="-1129" t="-3571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6 CuadroTexto">
            <a:extLst>
              <a:ext uri="{FF2B5EF4-FFF2-40B4-BE49-F238E27FC236}">
                <a16:creationId xmlns:a16="http://schemas.microsoft.com/office/drawing/2014/main" id="{9E512CA6-27CE-F24C-8A84-C9EFC6E7C3E1}"/>
              </a:ext>
            </a:extLst>
          </p:cNvPr>
          <p:cNvSpPr txBox="1"/>
          <p:nvPr/>
        </p:nvSpPr>
        <p:spPr>
          <a:xfrm>
            <a:off x="627493" y="2348880"/>
            <a:ext cx="7786742" cy="1015663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solidFill>
                  <a:schemeClr val="bg1"/>
                </a:solidFill>
              </a:rPr>
              <a:t>56. Halla los errores absoluto y relativo que cometemos al redondear y truncar a las décimas la expresión decimal del número 10´476.</a:t>
            </a:r>
          </a:p>
        </p:txBody>
      </p:sp>
    </p:spTree>
    <p:extLst>
      <p:ext uri="{BB962C8B-B14F-4D97-AF65-F5344CB8AC3E}">
        <p14:creationId xmlns:p14="http://schemas.microsoft.com/office/powerpoint/2010/main" val="9848540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42860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Aproximación y errores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F3C0A72-6309-CC45-80AA-F20EA40F6AF9}"/>
              </a:ext>
            </a:extLst>
          </p:cNvPr>
          <p:cNvSpPr txBox="1"/>
          <p:nvPr/>
        </p:nvSpPr>
        <p:spPr>
          <a:xfrm>
            <a:off x="555757" y="986899"/>
            <a:ext cx="6876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¿Cuánto se utiliza el error relativo?</a:t>
            </a:r>
          </a:p>
        </p:txBody>
      </p:sp>
      <p:sp>
        <p:nvSpPr>
          <p:cNvPr id="5" name="6 CuadroTexto">
            <a:extLst>
              <a:ext uri="{FF2B5EF4-FFF2-40B4-BE49-F238E27FC236}">
                <a16:creationId xmlns:a16="http://schemas.microsoft.com/office/drawing/2014/main" id="{C5D2D4F2-98D4-014A-82C2-E344C9DF439C}"/>
              </a:ext>
            </a:extLst>
          </p:cNvPr>
          <p:cNvSpPr txBox="1"/>
          <p:nvPr/>
        </p:nvSpPr>
        <p:spPr>
          <a:xfrm>
            <a:off x="539552" y="1628800"/>
            <a:ext cx="7786742" cy="163121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solidFill>
                  <a:schemeClr val="bg1"/>
                </a:solidFill>
              </a:rPr>
              <a:t>57. Supongamos que medimos la altura de un lápiz y obtenemos 17 cm, cuando en realidad mide 16,8 cm. También medimos la distancia a Murcia desde Hellín y nos salen 88 km, cuando en realidad son 90 km. ¿En qué caso hemos cometido un mayor en la medición?</a:t>
            </a:r>
          </a:p>
        </p:txBody>
      </p:sp>
    </p:spTree>
    <p:extLst>
      <p:ext uri="{BB962C8B-B14F-4D97-AF65-F5344CB8AC3E}">
        <p14:creationId xmlns:p14="http://schemas.microsoft.com/office/powerpoint/2010/main" val="96176472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428604"/>
            <a:ext cx="842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Situación donde puede hacernos falta una aproximación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43F15C4-7864-FB41-86A6-959AD1C5124B}"/>
              </a:ext>
            </a:extLst>
          </p:cNvPr>
          <p:cNvSpPr/>
          <p:nvPr/>
        </p:nvSpPr>
        <p:spPr>
          <a:xfrm>
            <a:off x="647564" y="1052736"/>
            <a:ext cx="7848872" cy="1323439"/>
          </a:xfrm>
          <a:prstGeom prst="rect">
            <a:avLst/>
          </a:prstGeom>
          <a:solidFill>
            <a:srgbClr val="DEF5FF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s-ES" sz="2400" u="dash" dirty="0">
                <a:solidFill>
                  <a:schemeClr val="bg1"/>
                </a:solidFill>
              </a:rPr>
              <a:t>1. Cuando se conoce el valor real y no se quiere dar con precisión</a:t>
            </a:r>
            <a:r>
              <a:rPr lang="es-ES" sz="2400" dirty="0">
                <a:solidFill>
                  <a:schemeClr val="bg1"/>
                </a:solidFill>
              </a:rPr>
              <a:t>. </a:t>
            </a:r>
          </a:p>
          <a:p>
            <a:r>
              <a:rPr lang="es-ES" sz="2400" dirty="0" err="1">
                <a:solidFill>
                  <a:schemeClr val="bg1"/>
                </a:solidFill>
              </a:rPr>
              <a:t>Ej</a:t>
            </a:r>
            <a:r>
              <a:rPr lang="es-ES" sz="2400" dirty="0">
                <a:solidFill>
                  <a:schemeClr val="bg1"/>
                </a:solidFill>
              </a:rPr>
              <a:t>: El precio de un piso. Aprox.1 </a:t>
            </a:r>
            <a:r>
              <a:rPr lang="es-ES" sz="2400" dirty="0" err="1">
                <a:solidFill>
                  <a:schemeClr val="bg1"/>
                </a:solidFill>
              </a:rPr>
              <a:t>mill</a:t>
            </a:r>
            <a:r>
              <a:rPr lang="es-ES" sz="2400" dirty="0">
                <a:solidFill>
                  <a:schemeClr val="bg1"/>
                </a:solidFill>
              </a:rPr>
              <a:t> €</a:t>
            </a:r>
            <a:r>
              <a:rPr lang="es-ES" sz="3200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7412F66-14F9-9C4B-BF06-26B9D7088719}"/>
              </a:ext>
            </a:extLst>
          </p:cNvPr>
          <p:cNvSpPr/>
          <p:nvPr/>
        </p:nvSpPr>
        <p:spPr>
          <a:xfrm>
            <a:off x="612740" y="2608493"/>
            <a:ext cx="7848872" cy="20159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En este caso se suele usar el redondeo pudiendo indicarse de 2 maneras: </a:t>
            </a:r>
            <a:endParaRPr lang="es-ES" sz="2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300"/>
              </a:spcAft>
            </a:pP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*Redondeo a las décimas, a las centésimas, a las milésimas,…</a:t>
            </a:r>
            <a:endParaRPr lang="es-ES" sz="2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*Redondeo con cierto número de cifras significativas. </a:t>
            </a:r>
          </a:p>
          <a:p>
            <a:pPr>
              <a:spcAft>
                <a:spcPts val="0"/>
              </a:spcAft>
            </a:pP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Ej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Redondea 2´256 con 3 cifras significativas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itchFamily="2" charset="2"/>
              </a:rPr>
              <a:t>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2´26</a:t>
            </a:r>
            <a:endParaRPr lang="es-ES" sz="2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No son cifras significativas los ceros a la izquierda, pero si los ceros entre 2 cifras distintas de 0.</a:t>
            </a:r>
            <a:endParaRPr lang="es-ES" sz="2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64EA505-EA2F-3547-A2E0-547A08608D54}"/>
              </a:ext>
            </a:extLst>
          </p:cNvPr>
          <p:cNvSpPr/>
          <p:nvPr/>
        </p:nvSpPr>
        <p:spPr>
          <a:xfrm>
            <a:off x="612740" y="4856747"/>
            <a:ext cx="7848872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</a:t>
            </a:r>
            <a:r>
              <a:rPr lang="es-ES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Ej</a:t>
            </a: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0,0023 </a:t>
            </a: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itchFamily="2" charset="2"/>
              </a:rPr>
              <a:t></a:t>
            </a: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Tiene 2 cifras significativas, </a:t>
            </a:r>
          </a:p>
          <a:p>
            <a:pPr>
              <a:spcAft>
                <a:spcPts val="0"/>
              </a:spcAft>
            </a:pP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30005 </a:t>
            </a: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itchFamily="2" charset="2"/>
              </a:rPr>
              <a:t></a:t>
            </a: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Tiene 5 cifras significativas, </a:t>
            </a:r>
          </a:p>
          <a:p>
            <a:pPr>
              <a:spcAft>
                <a:spcPts val="0"/>
              </a:spcAft>
            </a:pP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0,0103</a:t>
            </a: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itchFamily="2" charset="2"/>
              </a:rPr>
              <a:t></a:t>
            </a: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Tiene 3 </a:t>
            </a:r>
            <a:r>
              <a:rPr lang="es-ES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c.sign</a:t>
            </a: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es-ES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300"/>
              </a:spcAft>
            </a:pP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</a:t>
            </a:r>
            <a:r>
              <a:rPr lang="es-ES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Ej</a:t>
            </a: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Redondea 0,0023 con 1 cifra significativa </a:t>
            </a: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itchFamily="2" charset="2"/>
              </a:rPr>
              <a:t></a:t>
            </a: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0,002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0597564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428604"/>
            <a:ext cx="842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Situación donde puede hacernos falta una aproximación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43F15C4-7864-FB41-86A6-959AD1C5124B}"/>
              </a:ext>
            </a:extLst>
          </p:cNvPr>
          <p:cNvSpPr/>
          <p:nvPr/>
        </p:nvSpPr>
        <p:spPr>
          <a:xfrm>
            <a:off x="647564" y="1052736"/>
            <a:ext cx="7848872" cy="830997"/>
          </a:xfrm>
          <a:prstGeom prst="rect">
            <a:avLst/>
          </a:prstGeom>
          <a:solidFill>
            <a:srgbClr val="DEF5FF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s-ES" sz="2400" u="dash" dirty="0">
                <a:solidFill>
                  <a:schemeClr val="bg1"/>
                </a:solidFill>
              </a:rPr>
              <a:t>1. Cuando se conoce el valor real y no se quiere dar con precisión</a:t>
            </a:r>
            <a:r>
              <a:rPr lang="es-ES" sz="240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2AE300FB-5BB6-D240-94ED-3E7D5F312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9290" y="1988840"/>
            <a:ext cx="6500858" cy="2350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C3F2A425-8115-1F48-986A-8670FFE7C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0728" y="4560609"/>
            <a:ext cx="7451404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326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428604"/>
            <a:ext cx="842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Situación donde puede hacernos falta una aproximación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43F15C4-7864-FB41-86A6-959AD1C5124B}"/>
              </a:ext>
            </a:extLst>
          </p:cNvPr>
          <p:cNvSpPr/>
          <p:nvPr/>
        </p:nvSpPr>
        <p:spPr>
          <a:xfrm>
            <a:off x="647564" y="1052736"/>
            <a:ext cx="7848872" cy="830997"/>
          </a:xfrm>
          <a:prstGeom prst="rect">
            <a:avLst/>
          </a:prstGeom>
          <a:solidFill>
            <a:srgbClr val="DEF5FF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s-ES" sz="2400" u="dash" dirty="0">
                <a:solidFill>
                  <a:schemeClr val="bg1"/>
                </a:solidFill>
              </a:rPr>
              <a:t>1. Cuando se conoce el valor real y no se quiere dar con precisión</a:t>
            </a:r>
            <a:r>
              <a:rPr lang="es-ES" sz="2400" dirty="0">
                <a:solidFill>
                  <a:schemeClr val="bg1"/>
                </a:solidFill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a 4">
                <a:extLst>
                  <a:ext uri="{FF2B5EF4-FFF2-40B4-BE49-F238E27FC236}">
                    <a16:creationId xmlns:a16="http://schemas.microsoft.com/office/drawing/2014/main" id="{329A9E71-1327-4245-8287-6C53FAE089E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47564" y="3077958"/>
              <a:ext cx="7848870" cy="1559941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1307723">
                      <a:extLst>
                        <a:ext uri="{9D8B030D-6E8A-4147-A177-3AD203B41FA5}">
                          <a16:colId xmlns:a16="http://schemas.microsoft.com/office/drawing/2014/main" val="2701721754"/>
                        </a:ext>
                      </a:extLst>
                    </a:gridCol>
                    <a:gridCol w="1307723">
                      <a:extLst>
                        <a:ext uri="{9D8B030D-6E8A-4147-A177-3AD203B41FA5}">
                          <a16:colId xmlns:a16="http://schemas.microsoft.com/office/drawing/2014/main" val="1446955891"/>
                        </a:ext>
                      </a:extLst>
                    </a:gridCol>
                    <a:gridCol w="1307723">
                      <a:extLst>
                        <a:ext uri="{9D8B030D-6E8A-4147-A177-3AD203B41FA5}">
                          <a16:colId xmlns:a16="http://schemas.microsoft.com/office/drawing/2014/main" val="3720138625"/>
                        </a:ext>
                      </a:extLst>
                    </a:gridCol>
                    <a:gridCol w="1308567">
                      <a:extLst>
                        <a:ext uri="{9D8B030D-6E8A-4147-A177-3AD203B41FA5}">
                          <a16:colId xmlns:a16="http://schemas.microsoft.com/office/drawing/2014/main" val="2621851255"/>
                        </a:ext>
                      </a:extLst>
                    </a:gridCol>
                    <a:gridCol w="1308567">
                      <a:extLst>
                        <a:ext uri="{9D8B030D-6E8A-4147-A177-3AD203B41FA5}">
                          <a16:colId xmlns:a16="http://schemas.microsoft.com/office/drawing/2014/main" val="3543815394"/>
                        </a:ext>
                      </a:extLst>
                    </a:gridCol>
                    <a:gridCol w="1308567">
                      <a:extLst>
                        <a:ext uri="{9D8B030D-6E8A-4147-A177-3AD203B41FA5}">
                          <a16:colId xmlns:a16="http://schemas.microsoft.com/office/drawing/2014/main" val="196967522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00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s-ES" sz="20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2000" dirty="0">
                              <a:solidFill>
                                <a:schemeClr val="bg1"/>
                              </a:solidFill>
                              <a:effectLst/>
                            </a:rPr>
                            <a:t>Cifras significativas</a:t>
                          </a:r>
                          <a:endParaRPr lang="es-ES" sz="20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975072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2000">
                              <a:solidFill>
                                <a:schemeClr val="bg1"/>
                              </a:solidFill>
                              <a:effectLst/>
                            </a:rPr>
                            <a:t>Número</a:t>
                          </a:r>
                          <a:endParaRPr lang="es-ES" sz="20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2000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s-ES" sz="20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2000" dirty="0">
                              <a:solidFill>
                                <a:schemeClr val="bg1"/>
                              </a:solidFill>
                              <a:effectLst/>
                            </a:rPr>
                            <a:t>2</a:t>
                          </a:r>
                          <a:endParaRPr lang="es-ES" sz="20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2000">
                              <a:solidFill>
                                <a:schemeClr val="bg1"/>
                              </a:solidFill>
                              <a:effectLst/>
                            </a:rPr>
                            <a:t>3</a:t>
                          </a:r>
                          <a:endParaRPr lang="es-ES" sz="20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2000">
                              <a:solidFill>
                                <a:schemeClr val="bg1"/>
                              </a:solidFill>
                              <a:effectLst/>
                            </a:rPr>
                            <a:t>4</a:t>
                          </a:r>
                          <a:endParaRPr lang="es-ES" sz="20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2000">
                              <a:solidFill>
                                <a:schemeClr val="bg1"/>
                              </a:solidFill>
                              <a:effectLst/>
                            </a:rPr>
                            <a:t>5</a:t>
                          </a:r>
                          <a:endParaRPr lang="es-ES" sz="20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0198827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s-ES" sz="2000" i="1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s-ES" sz="200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s-ES" sz="20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00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s-ES" sz="20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00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s-ES" sz="20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00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s-ES" sz="20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00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s-ES" sz="20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00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s-ES" sz="20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8050695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2000">
                              <a:solidFill>
                                <a:schemeClr val="bg1"/>
                              </a:solidFill>
                              <a:effectLst/>
                            </a:rPr>
                            <a:t>1/3</a:t>
                          </a:r>
                          <a:endParaRPr lang="es-ES" sz="20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00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s-ES" sz="20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00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s-ES" sz="20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00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s-ES" sz="20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00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s-ES" sz="20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00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s-ES" sz="20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0063527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2000">
                              <a:solidFill>
                                <a:schemeClr val="bg1"/>
                              </a:solidFill>
                              <a:effectLst/>
                            </a:rPr>
                            <a:t>1´99995</a:t>
                          </a:r>
                          <a:endParaRPr lang="es-ES" sz="20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00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s-ES" sz="20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00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s-ES" sz="20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00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s-ES" sz="20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00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s-ES" sz="20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00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s-ES" sz="20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809671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a 4">
                <a:extLst>
                  <a:ext uri="{FF2B5EF4-FFF2-40B4-BE49-F238E27FC236}">
                    <a16:creationId xmlns:a16="http://schemas.microsoft.com/office/drawing/2014/main" id="{329A9E71-1327-4245-8287-6C53FAE089E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47564" y="3077958"/>
              <a:ext cx="7848870" cy="1559941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1307723">
                      <a:extLst>
                        <a:ext uri="{9D8B030D-6E8A-4147-A177-3AD203B41FA5}">
                          <a16:colId xmlns:a16="http://schemas.microsoft.com/office/drawing/2014/main" val="2701721754"/>
                        </a:ext>
                      </a:extLst>
                    </a:gridCol>
                    <a:gridCol w="1307723">
                      <a:extLst>
                        <a:ext uri="{9D8B030D-6E8A-4147-A177-3AD203B41FA5}">
                          <a16:colId xmlns:a16="http://schemas.microsoft.com/office/drawing/2014/main" val="1446955891"/>
                        </a:ext>
                      </a:extLst>
                    </a:gridCol>
                    <a:gridCol w="1307723">
                      <a:extLst>
                        <a:ext uri="{9D8B030D-6E8A-4147-A177-3AD203B41FA5}">
                          <a16:colId xmlns:a16="http://schemas.microsoft.com/office/drawing/2014/main" val="3720138625"/>
                        </a:ext>
                      </a:extLst>
                    </a:gridCol>
                    <a:gridCol w="1308567">
                      <a:extLst>
                        <a:ext uri="{9D8B030D-6E8A-4147-A177-3AD203B41FA5}">
                          <a16:colId xmlns:a16="http://schemas.microsoft.com/office/drawing/2014/main" val="2621851255"/>
                        </a:ext>
                      </a:extLst>
                    </a:gridCol>
                    <a:gridCol w="1308567">
                      <a:extLst>
                        <a:ext uri="{9D8B030D-6E8A-4147-A177-3AD203B41FA5}">
                          <a16:colId xmlns:a16="http://schemas.microsoft.com/office/drawing/2014/main" val="3543815394"/>
                        </a:ext>
                      </a:extLst>
                    </a:gridCol>
                    <a:gridCol w="1308567">
                      <a:extLst>
                        <a:ext uri="{9D8B030D-6E8A-4147-A177-3AD203B41FA5}">
                          <a16:colId xmlns:a16="http://schemas.microsoft.com/office/drawing/2014/main" val="196967522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00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s-ES" sz="20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2000" dirty="0">
                              <a:solidFill>
                                <a:schemeClr val="bg1"/>
                              </a:solidFill>
                              <a:effectLst/>
                            </a:rPr>
                            <a:t>Cifras significativas</a:t>
                          </a:r>
                          <a:endParaRPr lang="es-ES" sz="20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9750726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2000">
                              <a:solidFill>
                                <a:schemeClr val="bg1"/>
                              </a:solidFill>
                              <a:effectLst/>
                            </a:rPr>
                            <a:t>Número</a:t>
                          </a:r>
                          <a:endParaRPr lang="es-ES" sz="20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2000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s-ES" sz="20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2000" dirty="0">
                              <a:solidFill>
                                <a:schemeClr val="bg1"/>
                              </a:solidFill>
                              <a:effectLst/>
                            </a:rPr>
                            <a:t>2</a:t>
                          </a:r>
                          <a:endParaRPr lang="es-ES" sz="20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2000">
                              <a:solidFill>
                                <a:schemeClr val="bg1"/>
                              </a:solidFill>
                              <a:effectLst/>
                            </a:rPr>
                            <a:t>3</a:t>
                          </a:r>
                          <a:endParaRPr lang="es-ES" sz="20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2000">
                              <a:solidFill>
                                <a:schemeClr val="bg1"/>
                              </a:solidFill>
                              <a:effectLst/>
                            </a:rPr>
                            <a:t>4</a:t>
                          </a:r>
                          <a:endParaRPr lang="es-ES" sz="20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2000">
                              <a:solidFill>
                                <a:schemeClr val="bg1"/>
                              </a:solidFill>
                              <a:effectLst/>
                            </a:rPr>
                            <a:t>5</a:t>
                          </a:r>
                          <a:endParaRPr lang="es-ES" sz="20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01988270"/>
                      </a:ext>
                    </a:extLst>
                  </a:tr>
                  <a:tr h="340741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196429" r="-501942" b="-2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00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s-ES" sz="20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00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s-ES" sz="20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00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s-ES" sz="20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00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s-ES" sz="20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00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s-ES" sz="20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8050695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2000">
                              <a:solidFill>
                                <a:schemeClr val="bg1"/>
                              </a:solidFill>
                              <a:effectLst/>
                            </a:rPr>
                            <a:t>1/3</a:t>
                          </a:r>
                          <a:endParaRPr lang="es-ES" sz="20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00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s-ES" sz="20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00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s-ES" sz="20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00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s-ES" sz="20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00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s-ES" sz="20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00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s-ES" sz="20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0063527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2000">
                              <a:solidFill>
                                <a:schemeClr val="bg1"/>
                              </a:solidFill>
                              <a:effectLst/>
                            </a:rPr>
                            <a:t>1´99995</a:t>
                          </a:r>
                          <a:endParaRPr lang="es-ES" sz="20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00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s-ES" sz="20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00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s-ES" sz="20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00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s-ES" sz="20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00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s-ES" sz="20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200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s-ES" sz="20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8096716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Rectángulo 5">
            <a:extLst>
              <a:ext uri="{FF2B5EF4-FFF2-40B4-BE49-F238E27FC236}">
                <a16:creationId xmlns:a16="http://schemas.microsoft.com/office/drawing/2014/main" id="{DC1DC993-3D11-7443-AD5F-0F3AB169535F}"/>
              </a:ext>
            </a:extLst>
          </p:cNvPr>
          <p:cNvSpPr/>
          <p:nvPr/>
        </p:nvSpPr>
        <p:spPr>
          <a:xfrm>
            <a:off x="622049" y="2141854"/>
            <a:ext cx="78488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s-ES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58. Completa la siguiente tabla redondeando con el nº de cifras significativas indicado:</a:t>
            </a:r>
            <a:endParaRPr lang="es-ES" sz="2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47987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428604"/>
            <a:ext cx="842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Situación donde puede hacernos falta una aproximación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43F15C4-7864-FB41-86A6-959AD1C5124B}"/>
              </a:ext>
            </a:extLst>
          </p:cNvPr>
          <p:cNvSpPr/>
          <p:nvPr/>
        </p:nvSpPr>
        <p:spPr>
          <a:xfrm>
            <a:off x="647564" y="1052736"/>
            <a:ext cx="7848872" cy="1200329"/>
          </a:xfrm>
          <a:prstGeom prst="rect">
            <a:avLst/>
          </a:prstGeom>
          <a:solidFill>
            <a:srgbClr val="DEF5FF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s-ES" sz="2400" u="dash" dirty="0">
                <a:solidFill>
                  <a:schemeClr val="bg1"/>
                </a:solidFill>
              </a:rPr>
              <a:t>2. Cuando se desconoce el valor real</a:t>
            </a:r>
            <a:r>
              <a:rPr lang="es-ES" sz="2400" dirty="0">
                <a:solidFill>
                  <a:schemeClr val="bg1"/>
                </a:solidFill>
              </a:rPr>
              <a:t>. </a:t>
            </a:r>
          </a:p>
          <a:p>
            <a:r>
              <a:rPr lang="es-ES" sz="2400" dirty="0">
                <a:solidFill>
                  <a:schemeClr val="bg1"/>
                </a:solidFill>
              </a:rPr>
              <a:t>Ejemplo: Distancia al nadar en una piscina. Aprox. 5 km.</a:t>
            </a:r>
            <a:endParaRPr lang="es-ES" sz="4000" dirty="0">
              <a:solidFill>
                <a:schemeClr val="bg1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3488EC5-5E63-244B-B727-1FCC9C3BB7AA}"/>
              </a:ext>
            </a:extLst>
          </p:cNvPr>
          <p:cNvSpPr/>
          <p:nvPr/>
        </p:nvSpPr>
        <p:spPr>
          <a:xfrm>
            <a:off x="647564" y="2413338"/>
            <a:ext cx="7848872" cy="25699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 el caso de que no conozcamos el valor real, podemos establecer una </a:t>
            </a:r>
            <a:r>
              <a:rPr lang="es-E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cota para el error absoluto </a:t>
            </a:r>
            <a:r>
              <a:rPr lang="es-ES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 función de las cifras con las que se de el número.</a:t>
            </a:r>
            <a:endParaRPr lang="es-ES" sz="3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300"/>
              </a:spcAft>
            </a:pPr>
            <a:endParaRPr lang="es-ES" sz="24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300"/>
              </a:spcAft>
            </a:pPr>
            <a:r>
              <a:rPr lang="es-ES" sz="240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Ej</a:t>
            </a:r>
            <a:r>
              <a:rPr lang="es-ES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Altura Iglesia 15 m </a:t>
            </a:r>
            <a:r>
              <a:rPr lang="es-ES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itchFamily="2" charset="2"/>
              </a:rPr>
              <a:t></a:t>
            </a:r>
            <a:r>
              <a:rPr lang="es-ES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Cota error: </a:t>
            </a:r>
            <a:r>
              <a:rPr lang="es-ES" sz="240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s-ES" sz="2400" baseline="-2500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abs</a:t>
            </a:r>
            <a:r>
              <a:rPr lang="es-ES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&lt;0,5 m </a:t>
            </a:r>
          </a:p>
          <a:p>
            <a:pPr algn="just">
              <a:spcAft>
                <a:spcPts val="300"/>
              </a:spcAft>
            </a:pPr>
            <a:r>
              <a:rPr lang="es-ES" sz="240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Ej</a:t>
            </a:r>
            <a:r>
              <a:rPr lang="es-ES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Altura montaña 3,4 km </a:t>
            </a:r>
            <a:r>
              <a:rPr lang="es-ES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itchFamily="2" charset="2"/>
              </a:rPr>
              <a:t></a:t>
            </a:r>
            <a:r>
              <a:rPr lang="es-ES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Cota error: </a:t>
            </a:r>
            <a:r>
              <a:rPr lang="es-ES" sz="240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s-ES" sz="2400" baseline="-2500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abs</a:t>
            </a:r>
            <a:r>
              <a:rPr lang="es-ES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&lt;0,05 Km=50m</a:t>
            </a:r>
            <a:endParaRPr lang="es-E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57802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42860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Errores – No conocido el valor real</a:t>
            </a: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 rotWithShape="1">
          <a:blip r:embed="rId2"/>
          <a:srcRect l="5907"/>
          <a:stretch/>
        </p:blipFill>
        <p:spPr bwMode="auto">
          <a:xfrm>
            <a:off x="611560" y="1124744"/>
            <a:ext cx="3459512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0" y="3073731"/>
            <a:ext cx="7832980" cy="1381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326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428604"/>
            <a:ext cx="842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Situación donde puede hacernos falta una aproximación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43F15C4-7864-FB41-86A6-959AD1C5124B}"/>
              </a:ext>
            </a:extLst>
          </p:cNvPr>
          <p:cNvSpPr/>
          <p:nvPr/>
        </p:nvSpPr>
        <p:spPr>
          <a:xfrm>
            <a:off x="647564" y="1052736"/>
            <a:ext cx="7848872" cy="461665"/>
          </a:xfrm>
          <a:prstGeom prst="rect">
            <a:avLst/>
          </a:prstGeom>
          <a:solidFill>
            <a:srgbClr val="DEF5FF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s-ES" sz="2400" u="dash" dirty="0">
                <a:solidFill>
                  <a:schemeClr val="bg1"/>
                </a:solidFill>
              </a:rPr>
              <a:t>2. Cuando se desconoce el valor real</a:t>
            </a:r>
            <a:r>
              <a:rPr lang="es-ES" sz="24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EF50A09F-2F25-0E42-9FB7-BA93E44804A5}"/>
              </a:ext>
            </a:extLst>
          </p:cNvPr>
          <p:cNvSpPr/>
          <p:nvPr/>
        </p:nvSpPr>
        <p:spPr>
          <a:xfrm>
            <a:off x="647564" y="1704687"/>
            <a:ext cx="7848872" cy="2870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ES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59. Establece una cota del error absoluto para las siguientes situaciones en que desconocemos el valor real: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ES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a) Volumen de una piscina 48 m</a:t>
            </a:r>
            <a:r>
              <a:rPr lang="es-ES" sz="2400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3</a:t>
            </a:r>
            <a:r>
              <a:rPr lang="es-ES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ES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b) Altura de una canasta 3,55 m  </a:t>
            </a:r>
            <a:endParaRPr lang="es-ES" sz="2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ES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Altura de un helicóptero 35,5 km </a:t>
            </a:r>
          </a:p>
          <a:p>
            <a:r>
              <a:rPr lang="es-ES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Peso de un boli 35 g </a:t>
            </a:r>
          </a:p>
          <a:p>
            <a:r>
              <a:rPr lang="es-ES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e) Peso de una silla 3,25 kg </a:t>
            </a:r>
            <a:endParaRPr lang="es-E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08347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Propiedades de las Potencias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3790970"/>
            <a:ext cx="2378888" cy="2709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5">
                <a:extLst>
                  <a:ext uri="{FF2B5EF4-FFF2-40B4-BE49-F238E27FC236}">
                    <a16:creationId xmlns:a16="http://schemas.microsoft.com/office/drawing/2014/main" id="{24CC91B0-F66E-CC4F-856A-3E3C1DBA040C}"/>
                  </a:ext>
                </a:extLst>
              </p:cNvPr>
              <p:cNvSpPr/>
              <p:nvPr/>
            </p:nvSpPr>
            <p:spPr>
              <a:xfrm>
                <a:off x="611560" y="1196752"/>
                <a:ext cx="7992888" cy="2450202"/>
              </a:xfrm>
              <a:prstGeom prst="round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28600" indent="-228600" algn="just">
                  <a:spcAft>
                    <a:spcPts val="0"/>
                  </a:spcAft>
                  <a:buAutoNum type="arabicPeriod"/>
                </a:pPr>
                <a:r>
                  <a:rPr lang="es-ES" sz="22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 a</a:t>
                </a:r>
                <a:r>
                  <a:rPr lang="es-ES" sz="2200" baseline="300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0</a:t>
                </a:r>
                <a:r>
                  <a:rPr lang="es-ES" sz="22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=1	</a:t>
                </a:r>
                <a:r>
                  <a:rPr lang="es-ES" sz="2200" dirty="0">
                    <a:ea typeface="Times New Roman" panose="02020603050405020304" pitchFamily="18" charset="0"/>
                    <a:cs typeface="Calibri" panose="020F0502020204030204" pitchFamily="34" charset="0"/>
                  </a:rPr>
                  <a:t>	 </a:t>
                </a:r>
              </a:p>
              <a:p>
                <a:pPr algn="just">
                  <a:spcAft>
                    <a:spcPts val="0"/>
                  </a:spcAft>
                </a:pPr>
                <a:r>
                  <a:rPr lang="es-ES" sz="2200" dirty="0">
                    <a:ea typeface="Times New Roman" panose="02020603050405020304" pitchFamily="18" charset="0"/>
                    <a:cs typeface="Calibri" panose="020F0502020204030204" pitchFamily="34" charset="0"/>
                  </a:rPr>
                  <a:t>2. Base negativa.  (-a)</a:t>
                </a:r>
                <a:r>
                  <a:rPr lang="es-ES" sz="2200" baseline="30000" dirty="0">
                    <a:ea typeface="Times New Roman" panose="02020603050405020304" pitchFamily="18" charset="0"/>
                    <a:cs typeface="Calibri" panose="020F0502020204030204" pitchFamily="34" charset="0"/>
                  </a:rPr>
                  <a:t>par</a:t>
                </a:r>
                <a:r>
                  <a:rPr lang="es-ES" sz="2200" dirty="0">
                    <a:ea typeface="Times New Roman" panose="02020603050405020304" pitchFamily="18" charset="0"/>
                    <a:cs typeface="Calibri" panose="020F0502020204030204" pitchFamily="34" charset="0"/>
                  </a:rPr>
                  <a:t>=</a:t>
                </a:r>
                <a:r>
                  <a:rPr lang="es-ES" sz="2200" dirty="0" err="1">
                    <a:ea typeface="Times New Roman" panose="02020603050405020304" pitchFamily="18" charset="0"/>
                    <a:cs typeface="Calibri" panose="020F0502020204030204" pitchFamily="34" charset="0"/>
                  </a:rPr>
                  <a:t>a</a:t>
                </a:r>
                <a:r>
                  <a:rPr lang="es-ES" sz="2200" baseline="30000" dirty="0" err="1">
                    <a:ea typeface="Times New Roman" panose="02020603050405020304" pitchFamily="18" charset="0"/>
                    <a:cs typeface="Calibri" panose="020F0502020204030204" pitchFamily="34" charset="0"/>
                  </a:rPr>
                  <a:t>par</a:t>
                </a:r>
                <a:r>
                  <a:rPr lang="es-ES" sz="2200" dirty="0">
                    <a:ea typeface="Times New Roman" panose="02020603050405020304" pitchFamily="18" charset="0"/>
                    <a:cs typeface="Calibri" panose="020F0502020204030204" pitchFamily="34" charset="0"/>
                  </a:rPr>
                  <a:t> ; (-a)</a:t>
                </a:r>
                <a:r>
                  <a:rPr lang="es-ES" sz="2200" baseline="30000" dirty="0">
                    <a:ea typeface="Times New Roman" panose="02020603050405020304" pitchFamily="18" charset="0"/>
                    <a:cs typeface="Calibri" panose="020F0502020204030204" pitchFamily="34" charset="0"/>
                  </a:rPr>
                  <a:t>impar</a:t>
                </a:r>
                <a:r>
                  <a:rPr lang="es-ES" sz="2200" dirty="0">
                    <a:ea typeface="Times New Roman" panose="02020603050405020304" pitchFamily="18" charset="0"/>
                    <a:cs typeface="Calibri" panose="020F0502020204030204" pitchFamily="34" charset="0"/>
                  </a:rPr>
                  <a:t>= - </a:t>
                </a:r>
                <a:r>
                  <a:rPr lang="es-ES" sz="2200" dirty="0" err="1">
                    <a:ea typeface="Times New Roman" panose="02020603050405020304" pitchFamily="18" charset="0"/>
                    <a:cs typeface="Calibri" panose="020F0502020204030204" pitchFamily="34" charset="0"/>
                  </a:rPr>
                  <a:t>a</a:t>
                </a:r>
                <a:r>
                  <a:rPr lang="es-ES" sz="2200" baseline="30000" dirty="0" err="1">
                    <a:ea typeface="Times New Roman" panose="02020603050405020304" pitchFamily="18" charset="0"/>
                    <a:cs typeface="Calibri" panose="020F0502020204030204" pitchFamily="34" charset="0"/>
                  </a:rPr>
                  <a:t>impar</a:t>
                </a:r>
                <a:endParaRPr lang="es-ES" sz="2200" baseline="30000" dirty="0"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s-ES" sz="2200" dirty="0">
                    <a:ea typeface="Times New Roman" panose="02020603050405020304" pitchFamily="18" charset="0"/>
                    <a:cs typeface="Calibri" panose="020F0502020204030204" pitchFamily="34" charset="0"/>
                  </a:rPr>
                  <a:t>3. </a:t>
                </a:r>
                <a:r>
                  <a:rPr lang="es-ES" sz="2200" dirty="0" err="1">
                    <a:ea typeface="Times New Roman" panose="02020603050405020304" pitchFamily="18" charset="0"/>
                    <a:cs typeface="Calibri" panose="020F0502020204030204" pitchFamily="34" charset="0"/>
                  </a:rPr>
                  <a:t>Exp</a:t>
                </a:r>
                <a:r>
                  <a:rPr lang="es-ES" sz="2200" dirty="0">
                    <a:ea typeface="Times New Roman" panose="02020603050405020304" pitchFamily="18" charset="0"/>
                    <a:cs typeface="Calibri" panose="020F0502020204030204" pitchFamily="34" charset="0"/>
                  </a:rPr>
                  <a:t>. negativo.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s-E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  <m:sup>
                        <m:r>
                          <a:rPr lang="es-E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s-E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</m:sSup>
                    <m:r>
                      <a:rPr lang="es-E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s-E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s-E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s-ES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s-ES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s-ES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es-ES" sz="2200" dirty="0">
                    <a:ea typeface="Times New Roman" panose="02020603050405020304" pitchFamily="18" charset="0"/>
                    <a:cs typeface="Calibri" panose="020F0502020204030204" pitchFamily="34" charset="0"/>
                  </a:rPr>
                  <a:t> 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ES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ES" sz="2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s-ES" sz="2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es-ES" sz="2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𝑏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s-E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s-E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</m:sSup>
                    <m:r>
                      <a:rPr lang="es-E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s-E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ES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ES" sz="2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s-ES" sz="2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s-ES" sz="2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𝑎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s-E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</m:sSup>
                  </m:oMath>
                </a14:m>
                <a:endParaRPr lang="es-ES" sz="2200" dirty="0">
                  <a:effectLst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s-ES" sz="22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4.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Misma</a:t>
                </a:r>
                <a:r>
                  <a:rPr lang="en-US" sz="22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 base.      a</a:t>
                </a:r>
                <a:r>
                  <a:rPr lang="en-US" sz="2200" baseline="300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n</a:t>
                </a:r>
                <a:r>
                  <a:rPr lang="es-ES" sz="22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  <a:sym typeface="Symbol" pitchFamily="2" charset="2"/>
                  </a:rPr>
                  <a:t></a:t>
                </a:r>
                <a:r>
                  <a:rPr lang="en-US" sz="22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a</a:t>
                </a:r>
                <a:r>
                  <a:rPr lang="en-US" sz="2200" baseline="300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m</a:t>
                </a:r>
                <a:r>
                  <a:rPr lang="en-US" sz="22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=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a</a:t>
                </a:r>
                <a:r>
                  <a:rPr lang="en-US" sz="2200" baseline="30000" dirty="0" err="1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n+m</a:t>
                </a:r>
                <a:r>
                  <a:rPr lang="en-US" sz="22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 ;  a</a:t>
                </a:r>
                <a:r>
                  <a:rPr lang="en-US" sz="2200" baseline="300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n</a:t>
                </a:r>
                <a:r>
                  <a:rPr lang="en-US" sz="22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: a</a:t>
                </a:r>
                <a:r>
                  <a:rPr lang="en-US" sz="2200" baseline="300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m</a:t>
                </a:r>
                <a:r>
                  <a:rPr lang="en-US" sz="22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=a</a:t>
                </a:r>
                <a:r>
                  <a:rPr lang="en-US" sz="2200" baseline="300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n-m</a:t>
                </a:r>
                <a:endParaRPr lang="es-E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s-ES" sz="22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5. Mismo exponente. </a:t>
                </a:r>
                <a:r>
                  <a:rPr lang="es-ES" sz="2200" dirty="0" err="1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a</a:t>
                </a:r>
                <a:r>
                  <a:rPr lang="es-ES" sz="2200" baseline="30000" dirty="0" err="1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n</a:t>
                </a:r>
                <a:r>
                  <a:rPr lang="es-ES" sz="2200" dirty="0" err="1">
                    <a:effectLst/>
                    <a:ea typeface="Times New Roman" panose="02020603050405020304" pitchFamily="18" charset="0"/>
                    <a:cs typeface="Calibri" panose="020F0502020204030204" pitchFamily="34" charset="0"/>
                    <a:sym typeface="Symbol" pitchFamily="2" charset="2"/>
                  </a:rPr>
                  <a:t></a:t>
                </a:r>
                <a:r>
                  <a:rPr lang="es-ES" sz="2200" dirty="0" err="1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b</a:t>
                </a:r>
                <a:r>
                  <a:rPr lang="es-ES" sz="2200" baseline="30000" dirty="0" err="1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n</a:t>
                </a:r>
                <a:r>
                  <a:rPr lang="es-ES" sz="22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=(ab)</a:t>
                </a:r>
                <a:r>
                  <a:rPr lang="es-ES" sz="2200" baseline="300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n</a:t>
                </a:r>
                <a:r>
                  <a:rPr lang="es-ES" sz="22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 ;  </a:t>
                </a:r>
                <a:r>
                  <a:rPr lang="es-ES" sz="2200" dirty="0" err="1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a</a:t>
                </a:r>
                <a:r>
                  <a:rPr lang="es-ES" sz="2200" baseline="30000" dirty="0" err="1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n</a:t>
                </a:r>
                <a:r>
                  <a:rPr lang="es-ES" sz="2200" dirty="0" err="1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:b</a:t>
                </a:r>
                <a:r>
                  <a:rPr lang="es-ES" sz="2200" baseline="30000" dirty="0" err="1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n</a:t>
                </a:r>
                <a:r>
                  <a:rPr lang="es-ES" sz="22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=(a/b)</a:t>
                </a:r>
                <a:r>
                  <a:rPr lang="es-ES" sz="2200" baseline="300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n</a:t>
                </a:r>
                <a:endParaRPr lang="es-ES" sz="2200" baseline="30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s-ES" sz="22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6. Potencia de una potencia.  (</a:t>
                </a:r>
                <a:r>
                  <a:rPr lang="es-ES" sz="2200" dirty="0" err="1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a</a:t>
                </a:r>
                <a:r>
                  <a:rPr lang="es-ES" sz="2200" baseline="30000" dirty="0" err="1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n</a:t>
                </a:r>
                <a:r>
                  <a:rPr lang="es-ES" sz="22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)</a:t>
                </a:r>
                <a:r>
                  <a:rPr lang="es-ES" sz="2200" baseline="300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m</a:t>
                </a:r>
                <a:r>
                  <a:rPr lang="es-ES" sz="22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=</a:t>
                </a:r>
                <a:r>
                  <a:rPr lang="es-ES" sz="2200" dirty="0" err="1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a</a:t>
                </a:r>
                <a:r>
                  <a:rPr lang="es-ES" sz="2200" baseline="30000" dirty="0" err="1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n</a:t>
                </a:r>
                <a:r>
                  <a:rPr lang="es-ES" sz="2200" baseline="30000" dirty="0" err="1">
                    <a:effectLst/>
                    <a:ea typeface="Times New Roman" panose="02020603050405020304" pitchFamily="18" charset="0"/>
                    <a:cs typeface="Calibri" panose="020F0502020204030204" pitchFamily="34" charset="0"/>
                    <a:sym typeface="Symbol" pitchFamily="2" charset="2"/>
                  </a:rPr>
                  <a:t></a:t>
                </a:r>
                <a:r>
                  <a:rPr lang="es-ES" sz="2200" baseline="30000" dirty="0" err="1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m</a:t>
                </a:r>
                <a:r>
                  <a:rPr lang="es-ES" sz="22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endParaRPr lang="es-E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ángulo redondeado 5">
                <a:extLst>
                  <a:ext uri="{FF2B5EF4-FFF2-40B4-BE49-F238E27FC236}">
                    <a16:creationId xmlns:a16="http://schemas.microsoft.com/office/drawing/2014/main" id="{24CC91B0-F66E-CC4F-856A-3E3C1DBA04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196752"/>
                <a:ext cx="7992888" cy="2450202"/>
              </a:xfrm>
              <a:prstGeom prst="roundRect">
                <a:avLst/>
              </a:prstGeom>
              <a:blipFill>
                <a:blip r:embed="rId3"/>
                <a:stretch>
                  <a:fillRect b="-1015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0471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REPASO: Operaciones con Enteros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1D7168A-474C-7046-B65B-DC19BF77868B}"/>
              </a:ext>
            </a:extLst>
          </p:cNvPr>
          <p:cNvSpPr txBox="1"/>
          <p:nvPr/>
        </p:nvSpPr>
        <p:spPr>
          <a:xfrm>
            <a:off x="7452321" y="1076536"/>
            <a:ext cx="93610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Tipo 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Tabla 8">
                <a:extLst>
                  <a:ext uri="{FF2B5EF4-FFF2-40B4-BE49-F238E27FC236}">
                    <a16:creationId xmlns:a16="http://schemas.microsoft.com/office/drawing/2014/main" id="{B0351916-1BFC-1849-895A-CF50E5B198A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36646966"/>
                  </p:ext>
                </p:extLst>
              </p:nvPr>
            </p:nvGraphicFramePr>
            <p:xfrm>
              <a:off x="703036" y="1772816"/>
              <a:ext cx="7685389" cy="3672408"/>
            </p:xfrm>
            <a:graphic>
              <a:graphicData uri="http://schemas.openxmlformats.org/drawingml/2006/table">
                <a:tbl>
                  <a:tblPr firstRow="1" firstCol="1" bandRow="1">
                    <a:tableStyleId>{9D7B26C5-4107-4FEC-AEDC-1716B250A1EF}</a:tableStyleId>
                  </a:tblPr>
                  <a:tblGrid>
                    <a:gridCol w="2140772">
                      <a:extLst>
                        <a:ext uri="{9D8B030D-6E8A-4147-A177-3AD203B41FA5}">
                          <a16:colId xmlns:a16="http://schemas.microsoft.com/office/drawing/2014/main" val="972626742"/>
                        </a:ext>
                      </a:extLst>
                    </a:gridCol>
                    <a:gridCol w="3144778">
                      <a:extLst>
                        <a:ext uri="{9D8B030D-6E8A-4147-A177-3AD203B41FA5}">
                          <a16:colId xmlns:a16="http://schemas.microsoft.com/office/drawing/2014/main" val="3942415724"/>
                        </a:ext>
                      </a:extLst>
                    </a:gridCol>
                    <a:gridCol w="2399839">
                      <a:extLst>
                        <a:ext uri="{9D8B030D-6E8A-4147-A177-3AD203B41FA5}">
                          <a16:colId xmlns:a16="http://schemas.microsoft.com/office/drawing/2014/main" val="1116199435"/>
                        </a:ext>
                      </a:extLst>
                    </a:gridCol>
                  </a:tblGrid>
                  <a:tr h="3672408"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a) 5</a:t>
                          </a:r>
                          <a:r>
                            <a:rPr lang="es-ES" sz="2400" b="0" baseline="3000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 </a:t>
                          </a: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– 6 </a:t>
                          </a: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  <a:sym typeface="Symbol" pitchFamily="2" charset="2"/>
                            </a:rPr>
                            <a:t></a:t>
                          </a: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(2</a:t>
                          </a:r>
                          <a:r>
                            <a:rPr lang="es-ES" sz="2400" b="0" baseline="3000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–2) </a:t>
                          </a:r>
                          <a:endParaRPr lang="es-ES" sz="2400" b="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b) (-2) </a:t>
                          </a: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  <a:sym typeface="Symbol" pitchFamily="2" charset="2"/>
                            </a:rPr>
                            <a:t></a:t>
                          </a: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(+5) – (-3) </a:t>
                          </a: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  <a:sym typeface="Symbol" pitchFamily="2" charset="2"/>
                            </a:rPr>
                            <a:t></a:t>
                          </a: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(-7) – 5 + 4</a:t>
                          </a: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  <a:sym typeface="Symbol" pitchFamily="2" charset="2"/>
                            </a:rPr>
                            <a:t></a:t>
                          </a: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s-ES" sz="2400" b="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es-ES" sz="2400" b="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c) </a:t>
                          </a:r>
                          <a:r>
                            <a:rPr lang="es-ES" sz="2000" b="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s-ES" sz="2000" b="0" baseline="3000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 </a:t>
                          </a:r>
                          <a:r>
                            <a:rPr lang="es-ES" sz="2000" b="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– 4 </a:t>
                          </a:r>
                          <a:r>
                            <a:rPr lang="es-ES" sz="2000" b="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  <a:sym typeface="Symbol" pitchFamily="2" charset="2"/>
                            </a:rPr>
                            <a:t></a:t>
                          </a:r>
                          <a:r>
                            <a:rPr lang="es-ES" sz="2000" b="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s-ES" sz="20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s-ES" sz="20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36</m:t>
                                  </m:r>
                                </m:e>
                              </m:rad>
                              <m:r>
                                <a:rPr lang="es-ES" sz="20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−4)</m:t>
                              </m:r>
                            </m:oMath>
                          </a14:m>
                          <a:r>
                            <a:rPr lang="es-ES" sz="2000" b="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s-ES" sz="2000" b="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ES" sz="1800" b="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1800" b="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ES" sz="1800" b="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1800" b="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ES" sz="1800" b="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1800" b="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3491435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Tabla 8">
                <a:extLst>
                  <a:ext uri="{FF2B5EF4-FFF2-40B4-BE49-F238E27FC236}">
                    <a16:creationId xmlns:a16="http://schemas.microsoft.com/office/drawing/2014/main" id="{B0351916-1BFC-1849-895A-CF50E5B198A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36646966"/>
                  </p:ext>
                </p:extLst>
              </p:nvPr>
            </p:nvGraphicFramePr>
            <p:xfrm>
              <a:off x="703036" y="1772816"/>
              <a:ext cx="7685389" cy="3672408"/>
            </p:xfrm>
            <a:graphic>
              <a:graphicData uri="http://schemas.openxmlformats.org/drawingml/2006/table">
                <a:tbl>
                  <a:tblPr firstRow="1" firstCol="1" bandRow="1">
                    <a:tableStyleId>{9D7B26C5-4107-4FEC-AEDC-1716B250A1EF}</a:tableStyleId>
                  </a:tblPr>
                  <a:tblGrid>
                    <a:gridCol w="2140772">
                      <a:extLst>
                        <a:ext uri="{9D8B030D-6E8A-4147-A177-3AD203B41FA5}">
                          <a16:colId xmlns:a16="http://schemas.microsoft.com/office/drawing/2014/main" val="972626742"/>
                        </a:ext>
                      </a:extLst>
                    </a:gridCol>
                    <a:gridCol w="3144778">
                      <a:extLst>
                        <a:ext uri="{9D8B030D-6E8A-4147-A177-3AD203B41FA5}">
                          <a16:colId xmlns:a16="http://schemas.microsoft.com/office/drawing/2014/main" val="3942415724"/>
                        </a:ext>
                      </a:extLst>
                    </a:gridCol>
                    <a:gridCol w="2399839">
                      <a:extLst>
                        <a:ext uri="{9D8B030D-6E8A-4147-A177-3AD203B41FA5}">
                          <a16:colId xmlns:a16="http://schemas.microsoft.com/office/drawing/2014/main" val="1116199435"/>
                        </a:ext>
                      </a:extLst>
                    </a:gridCol>
                  </a:tblGrid>
                  <a:tr h="3672408"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a) 5</a:t>
                          </a:r>
                          <a:r>
                            <a:rPr lang="es-ES" sz="2400" b="0" baseline="3000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 </a:t>
                          </a: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– 6 </a:t>
                          </a: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  <a:sym typeface="Symbol" pitchFamily="2" charset="2"/>
                            </a:rPr>
                            <a:t></a:t>
                          </a: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(2</a:t>
                          </a:r>
                          <a:r>
                            <a:rPr lang="es-ES" sz="2400" b="0" baseline="3000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–2) </a:t>
                          </a:r>
                          <a:endParaRPr lang="es-ES" sz="2400" b="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b) (-2) </a:t>
                          </a: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  <a:sym typeface="Symbol" pitchFamily="2" charset="2"/>
                            </a:rPr>
                            <a:t></a:t>
                          </a: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(+5) – (-3) </a:t>
                          </a: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  <a:sym typeface="Symbol" pitchFamily="2" charset="2"/>
                            </a:rPr>
                            <a:t></a:t>
                          </a: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(-7) – 5 + 4</a:t>
                          </a: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  <a:sym typeface="Symbol" pitchFamily="2" charset="2"/>
                            </a:rPr>
                            <a:t></a:t>
                          </a: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s-ES" sz="2400" b="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es-ES" sz="2400" b="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1164" t="-2759" r="-529" b="-6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491435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CuadroTexto 10">
            <a:extLst>
              <a:ext uri="{FF2B5EF4-FFF2-40B4-BE49-F238E27FC236}">
                <a16:creationId xmlns:a16="http://schemas.microsoft.com/office/drawing/2014/main" id="{13BA8216-4C88-394C-B127-A32991A9345C}"/>
              </a:ext>
            </a:extLst>
          </p:cNvPr>
          <p:cNvSpPr txBox="1"/>
          <p:nvPr/>
        </p:nvSpPr>
        <p:spPr>
          <a:xfrm>
            <a:off x="724668" y="1071546"/>
            <a:ext cx="360040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16818795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42860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Potencias</a:t>
            </a:r>
          </a:p>
        </p:txBody>
      </p:sp>
      <p:sp>
        <p:nvSpPr>
          <p:cNvPr id="5" name="6 CuadroTexto">
            <a:extLst>
              <a:ext uri="{FF2B5EF4-FFF2-40B4-BE49-F238E27FC236}">
                <a16:creationId xmlns:a16="http://schemas.microsoft.com/office/drawing/2014/main" id="{C5D2D4F2-98D4-014A-82C2-E344C9DF439C}"/>
              </a:ext>
            </a:extLst>
          </p:cNvPr>
          <p:cNvSpPr txBox="1"/>
          <p:nvPr/>
        </p:nvSpPr>
        <p:spPr>
          <a:xfrm>
            <a:off x="678629" y="890269"/>
            <a:ext cx="7786742" cy="40011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solidFill>
                  <a:schemeClr val="bg1"/>
                </a:solidFill>
              </a:rPr>
              <a:t>60. Escribe en forma de potencia sin calcular: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36B87F8-790C-644E-97EB-1AA140925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441" y="1556792"/>
            <a:ext cx="7959425" cy="1691495"/>
          </a:xfrm>
          <a:prstGeom prst="rect">
            <a:avLst/>
          </a:prstGeom>
        </p:spPr>
      </p:pic>
      <p:sp>
        <p:nvSpPr>
          <p:cNvPr id="6" name="6 CuadroTexto">
            <a:extLst>
              <a:ext uri="{FF2B5EF4-FFF2-40B4-BE49-F238E27FC236}">
                <a16:creationId xmlns:a16="http://schemas.microsoft.com/office/drawing/2014/main" id="{05386E30-F38A-2C48-A4AE-9C9A66CE3DDB}"/>
              </a:ext>
            </a:extLst>
          </p:cNvPr>
          <p:cNvSpPr txBox="1"/>
          <p:nvPr/>
        </p:nvSpPr>
        <p:spPr>
          <a:xfrm>
            <a:off x="669441" y="3714755"/>
            <a:ext cx="7786742" cy="40011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solidFill>
                  <a:schemeClr val="bg1"/>
                </a:solidFill>
              </a:rPr>
              <a:t>61. Escribe en forma de potencia sin calcular: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21DA3E7-7AE6-3D48-90F7-200FB53C9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29" y="4581333"/>
            <a:ext cx="7950238" cy="70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56971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42860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Potencias</a:t>
            </a:r>
          </a:p>
        </p:txBody>
      </p:sp>
      <p:sp>
        <p:nvSpPr>
          <p:cNvPr id="5" name="6 CuadroTexto">
            <a:extLst>
              <a:ext uri="{FF2B5EF4-FFF2-40B4-BE49-F238E27FC236}">
                <a16:creationId xmlns:a16="http://schemas.microsoft.com/office/drawing/2014/main" id="{C5D2D4F2-98D4-014A-82C2-E344C9DF439C}"/>
              </a:ext>
            </a:extLst>
          </p:cNvPr>
          <p:cNvSpPr txBox="1"/>
          <p:nvPr/>
        </p:nvSpPr>
        <p:spPr>
          <a:xfrm>
            <a:off x="678629" y="890269"/>
            <a:ext cx="7786742" cy="40011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solidFill>
                  <a:schemeClr val="bg1"/>
                </a:solidFill>
              </a:rPr>
              <a:t>62. Escribe en forma de potencia sin calcular: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47E456A-A78A-2645-88E5-B0AEFC981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485" y="1484784"/>
            <a:ext cx="8141357" cy="190093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E80B2B7-3DE1-3549-9355-A8C6E26DC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297" y="3789041"/>
            <a:ext cx="8150545" cy="1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6440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42860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Potencias</a:t>
            </a:r>
          </a:p>
        </p:txBody>
      </p:sp>
      <p:sp>
        <p:nvSpPr>
          <p:cNvPr id="5" name="6 CuadroTexto">
            <a:extLst>
              <a:ext uri="{FF2B5EF4-FFF2-40B4-BE49-F238E27FC236}">
                <a16:creationId xmlns:a16="http://schemas.microsoft.com/office/drawing/2014/main" id="{C5D2D4F2-98D4-014A-82C2-E344C9DF439C}"/>
              </a:ext>
            </a:extLst>
          </p:cNvPr>
          <p:cNvSpPr txBox="1"/>
          <p:nvPr/>
        </p:nvSpPr>
        <p:spPr>
          <a:xfrm>
            <a:off x="678629" y="890269"/>
            <a:ext cx="7786742" cy="40011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solidFill>
                  <a:schemeClr val="bg1"/>
                </a:solidFill>
              </a:rPr>
              <a:t>63. Escribe en forma de potencia sin calcular: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9AF777F-D9CC-0540-A853-685C0B5B9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86" y="1556793"/>
            <a:ext cx="8384201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713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42860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Potencias</a:t>
            </a:r>
          </a:p>
        </p:txBody>
      </p:sp>
      <p:sp>
        <p:nvSpPr>
          <p:cNvPr id="5" name="6 CuadroTexto">
            <a:extLst>
              <a:ext uri="{FF2B5EF4-FFF2-40B4-BE49-F238E27FC236}">
                <a16:creationId xmlns:a16="http://schemas.microsoft.com/office/drawing/2014/main" id="{C5D2D4F2-98D4-014A-82C2-E344C9DF439C}"/>
              </a:ext>
            </a:extLst>
          </p:cNvPr>
          <p:cNvSpPr txBox="1"/>
          <p:nvPr/>
        </p:nvSpPr>
        <p:spPr>
          <a:xfrm>
            <a:off x="678629" y="890269"/>
            <a:ext cx="7786742" cy="40011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solidFill>
                  <a:schemeClr val="bg1"/>
                </a:solidFill>
              </a:rPr>
              <a:t>64. Escribe en forma de potencia sin calcular: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550BB17-DF67-1249-B786-40285EF34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550" y="1484784"/>
            <a:ext cx="8465371" cy="235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86589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42860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Potencias</a:t>
            </a:r>
          </a:p>
        </p:txBody>
      </p:sp>
      <p:sp>
        <p:nvSpPr>
          <p:cNvPr id="5" name="6 CuadroTexto">
            <a:extLst>
              <a:ext uri="{FF2B5EF4-FFF2-40B4-BE49-F238E27FC236}">
                <a16:creationId xmlns:a16="http://schemas.microsoft.com/office/drawing/2014/main" id="{C5D2D4F2-98D4-014A-82C2-E344C9DF439C}"/>
              </a:ext>
            </a:extLst>
          </p:cNvPr>
          <p:cNvSpPr txBox="1"/>
          <p:nvPr/>
        </p:nvSpPr>
        <p:spPr>
          <a:xfrm>
            <a:off x="678629" y="890269"/>
            <a:ext cx="7786742" cy="40011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solidFill>
                  <a:schemeClr val="bg1"/>
                </a:solidFill>
              </a:rPr>
              <a:t>65. Escribe en forma de potencia sin calcular: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BFDC070-2DBC-C445-8EE8-C6AC59AA2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974" y="1556792"/>
            <a:ext cx="8172400" cy="104328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9524C7E-5BC3-6140-886E-45EB32CF7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974" y="2866490"/>
            <a:ext cx="8172400" cy="304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0589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42860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Potencias</a:t>
            </a:r>
          </a:p>
        </p:txBody>
      </p:sp>
      <p:sp>
        <p:nvSpPr>
          <p:cNvPr id="5" name="6 CuadroTexto">
            <a:extLst>
              <a:ext uri="{FF2B5EF4-FFF2-40B4-BE49-F238E27FC236}">
                <a16:creationId xmlns:a16="http://schemas.microsoft.com/office/drawing/2014/main" id="{C5D2D4F2-98D4-014A-82C2-E344C9DF439C}"/>
              </a:ext>
            </a:extLst>
          </p:cNvPr>
          <p:cNvSpPr txBox="1"/>
          <p:nvPr/>
        </p:nvSpPr>
        <p:spPr>
          <a:xfrm>
            <a:off x="678629" y="890269"/>
            <a:ext cx="7786742" cy="40011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solidFill>
                  <a:schemeClr val="bg1"/>
                </a:solidFill>
              </a:rPr>
              <a:t>65. Escribe en forma de potencia sin calcular: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87A05A7-EE18-3843-8F91-3F5E8F0DE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29" y="1654283"/>
            <a:ext cx="7842648" cy="357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68591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42860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Potencias</a:t>
            </a:r>
          </a:p>
        </p:txBody>
      </p:sp>
      <p:sp>
        <p:nvSpPr>
          <p:cNvPr id="5" name="6 CuadroTexto">
            <a:extLst>
              <a:ext uri="{FF2B5EF4-FFF2-40B4-BE49-F238E27FC236}">
                <a16:creationId xmlns:a16="http://schemas.microsoft.com/office/drawing/2014/main" id="{C5D2D4F2-98D4-014A-82C2-E344C9DF439C}"/>
              </a:ext>
            </a:extLst>
          </p:cNvPr>
          <p:cNvSpPr txBox="1"/>
          <p:nvPr/>
        </p:nvSpPr>
        <p:spPr>
          <a:xfrm>
            <a:off x="678629" y="890269"/>
            <a:ext cx="7786742" cy="40011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solidFill>
                  <a:schemeClr val="bg1"/>
                </a:solidFill>
              </a:rPr>
              <a:t>65. Escribe en forma de potencia sin calcular: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411FFC0-C60D-D842-9DB8-CEFA47A2C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28" y="1648382"/>
            <a:ext cx="7786743" cy="356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3691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42860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Examen de Potencias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 l="11130"/>
          <a:stretch>
            <a:fillRect/>
          </a:stretch>
        </p:blipFill>
        <p:spPr bwMode="auto">
          <a:xfrm>
            <a:off x="1142976" y="928669"/>
            <a:ext cx="7000924" cy="4509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Rectángulo"/>
          <p:cNvSpPr/>
          <p:nvPr/>
        </p:nvSpPr>
        <p:spPr>
          <a:xfrm>
            <a:off x="571472" y="1071546"/>
            <a:ext cx="428628" cy="5715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9089081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42860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Examen de Potencias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 l="7797"/>
          <a:stretch>
            <a:fillRect/>
          </a:stretch>
        </p:blipFill>
        <p:spPr bwMode="auto">
          <a:xfrm>
            <a:off x="1142976" y="1000108"/>
            <a:ext cx="7588746" cy="5162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Rectángulo"/>
          <p:cNvSpPr/>
          <p:nvPr/>
        </p:nvSpPr>
        <p:spPr>
          <a:xfrm>
            <a:off x="571472" y="1071546"/>
            <a:ext cx="428628" cy="5715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0600578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42860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Examen de Potencias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12069"/>
          <a:stretch>
            <a:fillRect/>
          </a:stretch>
        </p:blipFill>
        <p:spPr bwMode="auto">
          <a:xfrm>
            <a:off x="1142976" y="857232"/>
            <a:ext cx="4164958" cy="5596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Rectángulo"/>
          <p:cNvSpPr/>
          <p:nvPr/>
        </p:nvSpPr>
        <p:spPr>
          <a:xfrm>
            <a:off x="571472" y="928670"/>
            <a:ext cx="428628" cy="5715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809817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71145</TotalTime>
  <Words>4614</Words>
  <Application>Microsoft Macintosh PowerPoint</Application>
  <PresentationFormat>Presentación en pantalla (4:3)</PresentationFormat>
  <Paragraphs>689</Paragraphs>
  <Slides>128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128</vt:i4>
      </vt:variant>
    </vt:vector>
  </HeadingPairs>
  <TitlesOfParts>
    <vt:vector size="136" baseType="lpstr">
      <vt:lpstr>Arial</vt:lpstr>
      <vt:lpstr>Calibri</vt:lpstr>
      <vt:lpstr>Cambria Math</vt:lpstr>
      <vt:lpstr>Times New Roman</vt:lpstr>
      <vt:lpstr>Verdana</vt:lpstr>
      <vt:lpstr>Wingdings</vt:lpstr>
      <vt:lpstr>Wingdings 2</vt:lpstr>
      <vt:lpstr>Aspecto</vt:lpstr>
      <vt:lpstr>Números Reales Tema 1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Dani</dc:creator>
  <cp:lastModifiedBy>Dani h</cp:lastModifiedBy>
  <cp:revision>245</cp:revision>
  <dcterms:created xsi:type="dcterms:W3CDTF">2012-11-26T21:13:21Z</dcterms:created>
  <dcterms:modified xsi:type="dcterms:W3CDTF">2023-01-16T15:16:48Z</dcterms:modified>
</cp:coreProperties>
</file>