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350" r:id="rId3"/>
    <p:sldId id="344" r:id="rId4"/>
    <p:sldId id="417" r:id="rId5"/>
    <p:sldId id="470" r:id="rId6"/>
    <p:sldId id="469" r:id="rId7"/>
    <p:sldId id="471" r:id="rId8"/>
    <p:sldId id="472" r:id="rId9"/>
    <p:sldId id="349" r:id="rId10"/>
    <p:sldId id="351" r:id="rId11"/>
    <p:sldId id="420" r:id="rId12"/>
    <p:sldId id="373" r:id="rId13"/>
    <p:sldId id="374" r:id="rId14"/>
    <p:sldId id="483" r:id="rId15"/>
    <p:sldId id="375" r:id="rId16"/>
    <p:sldId id="376" r:id="rId17"/>
    <p:sldId id="473" r:id="rId18"/>
    <p:sldId id="377" r:id="rId19"/>
    <p:sldId id="474" r:id="rId20"/>
    <p:sldId id="475" r:id="rId21"/>
    <p:sldId id="384" r:id="rId22"/>
    <p:sldId id="484" r:id="rId23"/>
    <p:sldId id="381" r:id="rId24"/>
    <p:sldId id="476" r:id="rId25"/>
    <p:sldId id="477" r:id="rId26"/>
    <p:sldId id="478" r:id="rId27"/>
    <p:sldId id="479" r:id="rId28"/>
    <p:sldId id="418" r:id="rId29"/>
    <p:sldId id="446" r:id="rId30"/>
    <p:sldId id="386" r:id="rId31"/>
    <p:sldId id="480" r:id="rId32"/>
    <p:sldId id="481" r:id="rId33"/>
    <p:sldId id="482" r:id="rId34"/>
    <p:sldId id="485" r:id="rId35"/>
    <p:sldId id="486" r:id="rId36"/>
    <p:sldId id="487" r:id="rId37"/>
    <p:sldId id="369" r:id="rId38"/>
    <p:sldId id="424" r:id="rId39"/>
    <p:sldId id="425" r:id="rId40"/>
    <p:sldId id="426" r:id="rId41"/>
    <p:sldId id="488" r:id="rId42"/>
    <p:sldId id="428" r:id="rId43"/>
    <p:sldId id="489" r:id="rId44"/>
    <p:sldId id="430" r:id="rId45"/>
    <p:sldId id="490" r:id="rId46"/>
    <p:sldId id="432" r:id="rId47"/>
    <p:sldId id="491" r:id="rId48"/>
    <p:sldId id="492" r:id="rId49"/>
    <p:sldId id="422" r:id="rId50"/>
    <p:sldId id="421" r:id="rId51"/>
    <p:sldId id="493" r:id="rId52"/>
    <p:sldId id="494" r:id="rId53"/>
    <p:sldId id="495" r:id="rId54"/>
    <p:sldId id="496" r:id="rId55"/>
    <p:sldId id="497" r:id="rId56"/>
    <p:sldId id="498" r:id="rId57"/>
    <p:sldId id="434" r:id="rId58"/>
    <p:sldId id="435" r:id="rId59"/>
    <p:sldId id="436" r:id="rId60"/>
    <p:sldId id="437" r:id="rId61"/>
    <p:sldId id="438" r:id="rId62"/>
    <p:sldId id="499" r:id="rId63"/>
    <p:sldId id="500" r:id="rId64"/>
    <p:sldId id="502" r:id="rId65"/>
    <p:sldId id="501" r:id="rId66"/>
    <p:sldId id="503" r:id="rId67"/>
    <p:sldId id="504" r:id="rId68"/>
    <p:sldId id="507" r:id="rId69"/>
    <p:sldId id="506" r:id="rId70"/>
    <p:sldId id="505" r:id="rId71"/>
    <p:sldId id="508" r:id="rId72"/>
    <p:sldId id="509" r:id="rId73"/>
    <p:sldId id="511" r:id="rId74"/>
    <p:sldId id="512" r:id="rId75"/>
    <p:sldId id="515" r:id="rId76"/>
    <p:sldId id="513" r:id="rId77"/>
    <p:sldId id="514" r:id="rId78"/>
    <p:sldId id="510" r:id="rId79"/>
    <p:sldId id="516" r:id="rId80"/>
    <p:sldId id="517" r:id="rId81"/>
    <p:sldId id="518" r:id="rId82"/>
    <p:sldId id="519" r:id="rId83"/>
    <p:sldId id="524" r:id="rId84"/>
    <p:sldId id="525" r:id="rId85"/>
    <p:sldId id="526" r:id="rId86"/>
    <p:sldId id="527" r:id="rId87"/>
    <p:sldId id="528" r:id="rId88"/>
    <p:sldId id="520" r:id="rId89"/>
    <p:sldId id="521" r:id="rId9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761"/>
  </p:normalViewPr>
  <p:slideViewPr>
    <p:cSldViewPr>
      <p:cViewPr>
        <p:scale>
          <a:sx n="63" d="100"/>
          <a:sy n="63" d="100"/>
        </p:scale>
        <p:origin x="104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51D7A-065E-48BE-8E42-2BD66186930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ES"/>
        </a:p>
      </dgm:t>
    </dgm:pt>
    <dgm:pt modelId="{B26D7620-F88E-4731-A41F-E1EAF13CC406}">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Unidad 1</a:t>
          </a:r>
        </a:p>
      </dgm:t>
    </dgm:pt>
    <dgm:pt modelId="{7F1D966C-9684-4168-B6EF-C8E66EB80790}" type="parTrans" cxnId="{86EAA0D9-B475-4AC2-87CB-5EE33124670D}">
      <dgm:prSet/>
      <dgm:spPr/>
      <dgm:t>
        <a:bodyPr/>
        <a:lstStyle/>
        <a:p>
          <a:endParaRPr lang="es-ES"/>
        </a:p>
      </dgm:t>
    </dgm:pt>
    <dgm:pt modelId="{52308B19-4FD0-482D-941C-ADAF3688257D}" type="sibTrans" cxnId="{86EAA0D9-B475-4AC2-87CB-5EE33124670D}">
      <dgm:prSet/>
      <dgm:spPr/>
      <dgm:t>
        <a:bodyPr/>
        <a:lstStyle/>
        <a:p>
          <a:endParaRPr lang="es-ES"/>
        </a:p>
      </dgm:t>
    </dgm:pt>
    <dgm:pt modelId="{B8B80340-4663-479E-8F25-37716BEEC74B}">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Tipos de números</a:t>
          </a:r>
        </a:p>
      </dgm:t>
    </dgm:pt>
    <dgm:pt modelId="{5BD4DE1D-2256-44EB-A062-B9D34CBA741D}" type="sibTrans" cxnId="{EB2048DF-24DD-4511-9BD2-0E45029BBAF2}">
      <dgm:prSet/>
      <dgm:spPr/>
      <dgm:t>
        <a:bodyPr/>
        <a:lstStyle/>
        <a:p>
          <a:endParaRPr lang="es-ES"/>
        </a:p>
      </dgm:t>
    </dgm:pt>
    <dgm:pt modelId="{39C50E66-B8F8-4B24-B75A-90A84DD2FA69}" type="parTrans" cxnId="{EB2048DF-24DD-4511-9BD2-0E45029BBAF2}">
      <dgm:prSet/>
      <dgm:spPr/>
      <dgm:t>
        <a:bodyPr/>
        <a:lstStyle/>
        <a:p>
          <a:endParaRPr lang="es-ES"/>
        </a:p>
      </dgm:t>
    </dgm:pt>
    <dgm:pt modelId="{404B6930-7995-4A25-9FA8-6220B5D7DDE7}">
      <dgm:prSet phldrT="[Texto]">
        <dgm:style>
          <a:lnRef idx="2">
            <a:schemeClr val="accent5"/>
          </a:lnRef>
          <a:fillRef idx="1">
            <a:schemeClr val="lt1"/>
          </a:fillRef>
          <a:effectRef idx="0">
            <a:schemeClr val="accent5"/>
          </a:effectRef>
          <a:fontRef idx="minor">
            <a:schemeClr val="dk1"/>
          </a:fontRef>
        </dgm:style>
      </dgm:prSet>
      <dgm:spPr/>
      <dgm:t>
        <a:bodyPr/>
        <a:lstStyle/>
        <a:p>
          <a:r>
            <a:rPr lang="es-ES"/>
            <a:t>Divisibilidad</a:t>
          </a:r>
          <a:endParaRPr lang="es-ES" dirty="0"/>
        </a:p>
      </dgm:t>
    </dgm:pt>
    <dgm:pt modelId="{D9BF5829-FB60-4D01-951A-99FA3EF24828}" type="parTrans" cxnId="{F333D0FC-3171-43BF-946A-9D195D8C392E}">
      <dgm:prSet/>
      <dgm:spPr/>
      <dgm:t>
        <a:bodyPr/>
        <a:lstStyle/>
        <a:p>
          <a:endParaRPr lang="es-ES"/>
        </a:p>
      </dgm:t>
    </dgm:pt>
    <dgm:pt modelId="{7119B109-12CE-41A3-A778-854037576D42}" type="sibTrans" cxnId="{F333D0FC-3171-43BF-946A-9D195D8C392E}">
      <dgm:prSet/>
      <dgm:spPr/>
      <dgm:t>
        <a:bodyPr/>
        <a:lstStyle/>
        <a:p>
          <a:endParaRPr lang="es-ES"/>
        </a:p>
      </dgm:t>
    </dgm:pt>
    <dgm:pt modelId="{34BDD006-DCA1-4C8D-B7B0-800DD90AAB87}">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Múltiplos y divisores</a:t>
          </a:r>
        </a:p>
      </dgm:t>
    </dgm:pt>
    <dgm:pt modelId="{D6109333-946D-4FC2-A8AE-AFEA2B5135BB}" type="parTrans" cxnId="{F9008DF4-CF09-44C8-8A97-5AFE2ADA5962}">
      <dgm:prSet/>
      <dgm:spPr/>
      <dgm:t>
        <a:bodyPr/>
        <a:lstStyle/>
        <a:p>
          <a:endParaRPr lang="es-ES"/>
        </a:p>
      </dgm:t>
    </dgm:pt>
    <dgm:pt modelId="{A752A100-8A0B-4155-9FAA-560CD45DBDDE}" type="sibTrans" cxnId="{F9008DF4-CF09-44C8-8A97-5AFE2ADA5962}">
      <dgm:prSet/>
      <dgm:spPr/>
      <dgm:t>
        <a:bodyPr/>
        <a:lstStyle/>
        <a:p>
          <a:endParaRPr lang="es-ES"/>
        </a:p>
      </dgm:t>
    </dgm:pt>
    <dgm:pt modelId="{57BDB3B4-A777-4CAA-868C-9F76F5CB86A4}">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Criterios Divisibilidad. Factorización</a:t>
          </a:r>
        </a:p>
      </dgm:t>
    </dgm:pt>
    <dgm:pt modelId="{A0BE8E32-8D05-4103-821F-BBAB040B51A8}" type="parTrans" cxnId="{CD88EE54-97CF-4A7F-AC4B-649BC73298F4}">
      <dgm:prSet/>
      <dgm:spPr/>
      <dgm:t>
        <a:bodyPr/>
        <a:lstStyle/>
        <a:p>
          <a:endParaRPr lang="es-ES"/>
        </a:p>
      </dgm:t>
    </dgm:pt>
    <dgm:pt modelId="{E5CFF8F7-372B-496B-AAD8-9CCE2DCC1C44}" type="sibTrans" cxnId="{CD88EE54-97CF-4A7F-AC4B-649BC73298F4}">
      <dgm:prSet/>
      <dgm:spPr/>
      <dgm:t>
        <a:bodyPr/>
        <a:lstStyle/>
        <a:p>
          <a:endParaRPr lang="es-ES"/>
        </a:p>
      </dgm:t>
    </dgm:pt>
    <dgm:pt modelId="{7D40DB30-A43C-41E0-9059-34B52D994D06}">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err="1"/>
            <a:t>m.c.m</a:t>
          </a:r>
          <a:r>
            <a:rPr lang="es-ES" dirty="0"/>
            <a:t> y </a:t>
          </a:r>
          <a:r>
            <a:rPr lang="es-ES" dirty="0" err="1"/>
            <a:t>m.c.d</a:t>
          </a:r>
          <a:endParaRPr lang="es-ES" dirty="0"/>
        </a:p>
      </dgm:t>
    </dgm:pt>
    <dgm:pt modelId="{861E8C4A-2271-4C98-8893-649BC42D58F3}" type="parTrans" cxnId="{DEDF8D95-1FE0-47AB-9507-00DC9B04F4F5}">
      <dgm:prSet/>
      <dgm:spPr/>
      <dgm:t>
        <a:bodyPr/>
        <a:lstStyle/>
        <a:p>
          <a:endParaRPr lang="es-ES"/>
        </a:p>
      </dgm:t>
    </dgm:pt>
    <dgm:pt modelId="{6FF21933-1827-4457-91CC-AD34EE721C0D}" type="sibTrans" cxnId="{DEDF8D95-1FE0-47AB-9507-00DC9B04F4F5}">
      <dgm:prSet/>
      <dgm:spPr/>
      <dgm:t>
        <a:bodyPr/>
        <a:lstStyle/>
        <a:p>
          <a:endParaRPr lang="es-ES"/>
        </a:p>
      </dgm:t>
    </dgm:pt>
    <dgm:pt modelId="{2BDA9058-7D3C-480E-9184-2F7755B2F1CF}">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Problemas de Divisibilidad</a:t>
          </a:r>
        </a:p>
      </dgm:t>
    </dgm:pt>
    <dgm:pt modelId="{90CA48F6-6D47-4335-A599-00864C92A2DD}" type="parTrans" cxnId="{DACE614B-EFBC-4638-8EC2-38A4611A8AEF}">
      <dgm:prSet/>
      <dgm:spPr/>
      <dgm:t>
        <a:bodyPr/>
        <a:lstStyle/>
        <a:p>
          <a:endParaRPr lang="es-ES"/>
        </a:p>
      </dgm:t>
    </dgm:pt>
    <dgm:pt modelId="{0AF32FD3-3AB3-4E29-BD45-2E84F1CB10F2}" type="sibTrans" cxnId="{DACE614B-EFBC-4638-8EC2-38A4611A8AEF}">
      <dgm:prSet/>
      <dgm:spPr/>
      <dgm:t>
        <a:bodyPr/>
        <a:lstStyle/>
        <a:p>
          <a:endParaRPr lang="es-ES"/>
        </a:p>
      </dgm:t>
    </dgm:pt>
    <dgm:pt modelId="{5E3D9AA7-B972-5441-8B2C-29AF977D783B}">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Números Decimales</a:t>
          </a:r>
        </a:p>
      </dgm:t>
    </dgm:pt>
    <dgm:pt modelId="{AEBE6E28-DA8A-3141-89C9-3F68D65BE1A8}" type="parTrans" cxnId="{66295DEA-B351-2440-8EF9-6BB691691CD6}">
      <dgm:prSet/>
      <dgm:spPr/>
      <dgm:t>
        <a:bodyPr/>
        <a:lstStyle/>
        <a:p>
          <a:endParaRPr lang="es-ES"/>
        </a:p>
      </dgm:t>
    </dgm:pt>
    <dgm:pt modelId="{6FE53D64-9EBA-2B4D-BEC9-C93400EFFCD4}" type="sibTrans" cxnId="{66295DEA-B351-2440-8EF9-6BB691691CD6}">
      <dgm:prSet/>
      <dgm:spPr/>
      <dgm:t>
        <a:bodyPr/>
        <a:lstStyle/>
        <a:p>
          <a:endParaRPr lang="es-ES"/>
        </a:p>
      </dgm:t>
    </dgm:pt>
    <dgm:pt modelId="{9FB2AB95-AC66-E948-94C1-9440DC9A6ACD}">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Sistema Decimal. </a:t>
          </a:r>
        </a:p>
        <a:p>
          <a:r>
            <a:rPr lang="es-ES" dirty="0"/>
            <a:t>Tipos de Decimales</a:t>
          </a:r>
        </a:p>
      </dgm:t>
    </dgm:pt>
    <dgm:pt modelId="{670C0D52-35D2-9647-ADA4-E3D8B0672D21}" type="parTrans" cxnId="{BBB4DA72-1A78-8348-BFFE-2907B8CFB2F8}">
      <dgm:prSet/>
      <dgm:spPr/>
      <dgm:t>
        <a:bodyPr/>
        <a:lstStyle/>
        <a:p>
          <a:endParaRPr lang="es-ES"/>
        </a:p>
      </dgm:t>
    </dgm:pt>
    <dgm:pt modelId="{8A284BC7-C1BC-EB4D-B780-82FBE4A3FAD6}" type="sibTrans" cxnId="{BBB4DA72-1A78-8348-BFFE-2907B8CFB2F8}">
      <dgm:prSet/>
      <dgm:spPr/>
      <dgm:t>
        <a:bodyPr/>
        <a:lstStyle/>
        <a:p>
          <a:endParaRPr lang="es-ES"/>
        </a:p>
      </dgm:t>
    </dgm:pt>
    <dgm:pt modelId="{D66C43C2-C4B1-A046-AE0F-A54F6E797238}">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Aproximación. Error</a:t>
          </a:r>
        </a:p>
      </dgm:t>
    </dgm:pt>
    <dgm:pt modelId="{AABCF90B-4192-D64B-AE63-0F07F401E3DE}" type="parTrans" cxnId="{D413FB3C-AD61-0A45-9F4B-A9F7B2DE2594}">
      <dgm:prSet/>
      <dgm:spPr/>
      <dgm:t>
        <a:bodyPr/>
        <a:lstStyle/>
        <a:p>
          <a:endParaRPr lang="es-ES"/>
        </a:p>
      </dgm:t>
    </dgm:pt>
    <dgm:pt modelId="{20F6DD05-E097-0E44-8177-306B1BA63241}" type="sibTrans" cxnId="{D413FB3C-AD61-0A45-9F4B-A9F7B2DE2594}">
      <dgm:prSet/>
      <dgm:spPr/>
      <dgm:t>
        <a:bodyPr/>
        <a:lstStyle/>
        <a:p>
          <a:endParaRPr lang="es-ES"/>
        </a:p>
      </dgm:t>
    </dgm:pt>
    <dgm:pt modelId="{4AA80A20-3DC5-E147-8F8C-9A14914A480D}">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Operaciones con Decimales</a:t>
          </a:r>
        </a:p>
      </dgm:t>
    </dgm:pt>
    <dgm:pt modelId="{981C4728-5C28-D041-B8DC-3BED7CCF34FB}" type="parTrans" cxnId="{E9BB262A-F084-2447-A0B8-9BB736453D96}">
      <dgm:prSet/>
      <dgm:spPr/>
      <dgm:t>
        <a:bodyPr/>
        <a:lstStyle/>
        <a:p>
          <a:endParaRPr lang="es-ES"/>
        </a:p>
      </dgm:t>
    </dgm:pt>
    <dgm:pt modelId="{39AC1B5D-3E23-A74F-B355-A8B1A2AC7866}" type="sibTrans" cxnId="{E9BB262A-F084-2447-A0B8-9BB736453D96}">
      <dgm:prSet/>
      <dgm:spPr/>
      <dgm:t>
        <a:bodyPr/>
        <a:lstStyle/>
        <a:p>
          <a:endParaRPr lang="es-ES"/>
        </a:p>
      </dgm:t>
    </dgm:pt>
    <dgm:pt modelId="{04754DBB-0101-A64C-8304-83E63ADD6D35}">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Problemas con decimales</a:t>
          </a:r>
        </a:p>
      </dgm:t>
    </dgm:pt>
    <dgm:pt modelId="{147B5DFD-8F90-6A43-9FA2-3CE6EF7DC1B5}" type="parTrans" cxnId="{18224AA4-409A-BF43-990C-65CCF5D9C23D}">
      <dgm:prSet/>
      <dgm:spPr/>
      <dgm:t>
        <a:bodyPr/>
        <a:lstStyle/>
        <a:p>
          <a:endParaRPr lang="es-ES"/>
        </a:p>
      </dgm:t>
    </dgm:pt>
    <dgm:pt modelId="{4721C55B-9618-A241-9BA0-CD876C94F9CF}" type="sibTrans" cxnId="{18224AA4-409A-BF43-990C-65CCF5D9C23D}">
      <dgm:prSet/>
      <dgm:spPr/>
      <dgm:t>
        <a:bodyPr/>
        <a:lstStyle/>
        <a:p>
          <a:endParaRPr lang="es-ES"/>
        </a:p>
      </dgm:t>
    </dgm:pt>
    <dgm:pt modelId="{7B64E8D0-B9B8-4E49-899A-8332283B09F9}">
      <dgm:prSet phldrT="[Texto]">
        <dgm:style>
          <a:lnRef idx="2">
            <a:schemeClr val="accent5"/>
          </a:lnRef>
          <a:fillRef idx="1">
            <a:schemeClr val="lt1"/>
          </a:fillRef>
          <a:effectRef idx="0">
            <a:schemeClr val="accent5"/>
          </a:effectRef>
          <a:fontRef idx="minor">
            <a:schemeClr val="dk1"/>
          </a:fontRef>
        </dgm:style>
      </dgm:prSet>
      <dgm:spPr/>
      <dgm:t>
        <a:bodyPr/>
        <a:lstStyle/>
        <a:p>
          <a:r>
            <a:rPr lang="es-ES"/>
            <a:t>Enteros</a:t>
          </a:r>
          <a:endParaRPr lang="es-ES" dirty="0"/>
        </a:p>
      </dgm:t>
    </dgm:pt>
    <dgm:pt modelId="{FA5D7F12-E9E2-6245-AF13-44B59468AD83}" type="parTrans" cxnId="{E5BCA8C6-380E-3A40-8093-5ACBCE412BAE}">
      <dgm:prSet/>
      <dgm:spPr/>
      <dgm:t>
        <a:bodyPr/>
        <a:lstStyle/>
        <a:p>
          <a:endParaRPr lang="es-ES"/>
        </a:p>
      </dgm:t>
    </dgm:pt>
    <dgm:pt modelId="{67326166-EBEB-ED43-BB1E-BDE6BAE3B96B}" type="sibTrans" cxnId="{E5BCA8C6-380E-3A40-8093-5ACBCE412BAE}">
      <dgm:prSet/>
      <dgm:spPr/>
      <dgm:t>
        <a:bodyPr/>
        <a:lstStyle/>
        <a:p>
          <a:endParaRPr lang="es-ES"/>
        </a:p>
      </dgm:t>
    </dgm:pt>
    <dgm:pt modelId="{FB41604E-E496-5343-AE21-B6219965B0D9}">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Regla signos. Operaciones básicas +,-,*,/</a:t>
          </a:r>
        </a:p>
      </dgm:t>
    </dgm:pt>
    <dgm:pt modelId="{71AE1C57-34FA-2342-ACCF-AD37311945C8}" type="parTrans" cxnId="{ECAAE0B5-C822-5148-8170-5BBDDEDD1ADA}">
      <dgm:prSet/>
      <dgm:spPr/>
      <dgm:t>
        <a:bodyPr/>
        <a:lstStyle/>
        <a:p>
          <a:endParaRPr lang="es-ES"/>
        </a:p>
      </dgm:t>
    </dgm:pt>
    <dgm:pt modelId="{5EC79127-84CA-5648-AE2F-DDC284C22261}" type="sibTrans" cxnId="{ECAAE0B5-C822-5148-8170-5BBDDEDD1ADA}">
      <dgm:prSet/>
      <dgm:spPr/>
      <dgm:t>
        <a:bodyPr/>
        <a:lstStyle/>
        <a:p>
          <a:endParaRPr lang="es-ES"/>
        </a:p>
      </dgm:t>
    </dgm:pt>
    <dgm:pt modelId="{E41067D6-C8DE-6F40-A156-B24DD13580EE}">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Operaciones combinadas</a:t>
          </a:r>
        </a:p>
      </dgm:t>
    </dgm:pt>
    <dgm:pt modelId="{8E1F4480-B2A1-C747-A475-74E419F76516}" type="parTrans" cxnId="{C20130DA-AD14-8A4A-A64E-2323074FF63C}">
      <dgm:prSet/>
      <dgm:spPr/>
      <dgm:t>
        <a:bodyPr/>
        <a:lstStyle/>
        <a:p>
          <a:endParaRPr lang="es-ES"/>
        </a:p>
      </dgm:t>
    </dgm:pt>
    <dgm:pt modelId="{046EEC15-C772-824D-98CF-2E49652DA121}" type="sibTrans" cxnId="{C20130DA-AD14-8A4A-A64E-2323074FF63C}">
      <dgm:prSet/>
      <dgm:spPr/>
      <dgm:t>
        <a:bodyPr/>
        <a:lstStyle/>
        <a:p>
          <a:endParaRPr lang="es-ES"/>
        </a:p>
      </dgm:t>
    </dgm:pt>
    <dgm:pt modelId="{5B80C640-B421-0B4A-B87E-B37376143799}">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Problemas con números enteros</a:t>
          </a:r>
        </a:p>
      </dgm:t>
    </dgm:pt>
    <dgm:pt modelId="{80F91C38-EE08-D746-8208-761579EEE234}" type="parTrans" cxnId="{2BDBE663-0975-414F-A645-48F1771CC8C7}">
      <dgm:prSet/>
      <dgm:spPr/>
      <dgm:t>
        <a:bodyPr/>
        <a:lstStyle/>
        <a:p>
          <a:endParaRPr lang="es-ES"/>
        </a:p>
      </dgm:t>
    </dgm:pt>
    <dgm:pt modelId="{61E97414-D16D-5D41-A8F9-4282F757665D}" type="sibTrans" cxnId="{2BDBE663-0975-414F-A645-48F1771CC8C7}">
      <dgm:prSet/>
      <dgm:spPr/>
      <dgm:t>
        <a:bodyPr/>
        <a:lstStyle/>
        <a:p>
          <a:endParaRPr lang="es-ES"/>
        </a:p>
      </dgm:t>
    </dgm:pt>
    <dgm:pt modelId="{224398A6-4C2B-47F6-8C0C-CABB8E872A08}" type="pres">
      <dgm:prSet presAssocID="{23051D7A-065E-48BE-8E42-2BD661869309}" presName="hierChild1" presStyleCnt="0">
        <dgm:presLayoutVars>
          <dgm:orgChart val="1"/>
          <dgm:chPref val="1"/>
          <dgm:dir/>
          <dgm:animOne val="branch"/>
          <dgm:animLvl val="lvl"/>
          <dgm:resizeHandles/>
        </dgm:presLayoutVars>
      </dgm:prSet>
      <dgm:spPr/>
    </dgm:pt>
    <dgm:pt modelId="{63495320-BD9B-48A6-9CC2-DE1AAD1EDF08}" type="pres">
      <dgm:prSet presAssocID="{B26D7620-F88E-4731-A41F-E1EAF13CC406}" presName="hierRoot1" presStyleCnt="0">
        <dgm:presLayoutVars>
          <dgm:hierBranch val="init"/>
        </dgm:presLayoutVars>
      </dgm:prSet>
      <dgm:spPr/>
    </dgm:pt>
    <dgm:pt modelId="{CCE47850-2462-485E-AD39-69DA4937A109}" type="pres">
      <dgm:prSet presAssocID="{B26D7620-F88E-4731-A41F-E1EAF13CC406}" presName="rootComposite1" presStyleCnt="0"/>
      <dgm:spPr/>
    </dgm:pt>
    <dgm:pt modelId="{D96695FB-F3E2-4589-B51B-248BD3829854}" type="pres">
      <dgm:prSet presAssocID="{B26D7620-F88E-4731-A41F-E1EAF13CC406}" presName="rootText1" presStyleLbl="node0" presStyleIdx="0" presStyleCnt="1">
        <dgm:presLayoutVars>
          <dgm:chPref val="3"/>
        </dgm:presLayoutVars>
      </dgm:prSet>
      <dgm:spPr/>
    </dgm:pt>
    <dgm:pt modelId="{2ED5E7ED-A639-44BD-A0A7-457C718B0FAD}" type="pres">
      <dgm:prSet presAssocID="{B26D7620-F88E-4731-A41F-E1EAF13CC406}" presName="rootConnector1" presStyleLbl="node1" presStyleIdx="0" presStyleCnt="0"/>
      <dgm:spPr/>
    </dgm:pt>
    <dgm:pt modelId="{209CC395-168B-402E-8600-86BEBA5B9CC7}" type="pres">
      <dgm:prSet presAssocID="{B26D7620-F88E-4731-A41F-E1EAF13CC406}" presName="hierChild2" presStyleCnt="0"/>
      <dgm:spPr/>
    </dgm:pt>
    <dgm:pt modelId="{6231BFC3-188D-401A-BE31-DB34D82686FC}" type="pres">
      <dgm:prSet presAssocID="{39C50E66-B8F8-4B24-B75A-90A84DD2FA69}" presName="Name37" presStyleLbl="parChTrans1D2" presStyleIdx="0" presStyleCnt="4"/>
      <dgm:spPr/>
    </dgm:pt>
    <dgm:pt modelId="{D7A8637B-C25B-4E83-B605-388EE1DCEDFE}" type="pres">
      <dgm:prSet presAssocID="{B8B80340-4663-479E-8F25-37716BEEC74B}" presName="hierRoot2" presStyleCnt="0">
        <dgm:presLayoutVars>
          <dgm:hierBranch val="init"/>
        </dgm:presLayoutVars>
      </dgm:prSet>
      <dgm:spPr/>
    </dgm:pt>
    <dgm:pt modelId="{438EA8E8-1929-4E65-8991-94AD58AA1921}" type="pres">
      <dgm:prSet presAssocID="{B8B80340-4663-479E-8F25-37716BEEC74B}" presName="rootComposite" presStyleCnt="0"/>
      <dgm:spPr/>
    </dgm:pt>
    <dgm:pt modelId="{B71BDB33-F86C-40F3-9F96-962174557915}" type="pres">
      <dgm:prSet presAssocID="{B8B80340-4663-479E-8F25-37716BEEC74B}" presName="rootText" presStyleLbl="node2" presStyleIdx="0" presStyleCnt="4" custScaleX="120009">
        <dgm:presLayoutVars>
          <dgm:chPref val="3"/>
        </dgm:presLayoutVars>
      </dgm:prSet>
      <dgm:spPr/>
    </dgm:pt>
    <dgm:pt modelId="{DE4E1323-4F34-472A-BE09-7CBEFD3980C5}" type="pres">
      <dgm:prSet presAssocID="{B8B80340-4663-479E-8F25-37716BEEC74B}" presName="rootConnector" presStyleLbl="node2" presStyleIdx="0" presStyleCnt="4"/>
      <dgm:spPr/>
    </dgm:pt>
    <dgm:pt modelId="{C0B23A77-8C32-4309-88E8-722015CB11C3}" type="pres">
      <dgm:prSet presAssocID="{B8B80340-4663-479E-8F25-37716BEEC74B}" presName="hierChild4" presStyleCnt="0"/>
      <dgm:spPr/>
    </dgm:pt>
    <dgm:pt modelId="{CA9AB6E5-A387-448B-A8F9-1BBCB282C64D}" type="pres">
      <dgm:prSet presAssocID="{B8B80340-4663-479E-8F25-37716BEEC74B}" presName="hierChild5" presStyleCnt="0"/>
      <dgm:spPr/>
    </dgm:pt>
    <dgm:pt modelId="{20DE6BA7-D9D6-4B49-AA3C-0D0FFC57E403}" type="pres">
      <dgm:prSet presAssocID="{D9BF5829-FB60-4D01-951A-99FA3EF24828}" presName="Name37" presStyleLbl="parChTrans1D2" presStyleIdx="1" presStyleCnt="4"/>
      <dgm:spPr/>
    </dgm:pt>
    <dgm:pt modelId="{F3C141B1-7FE6-44D3-83AE-DB3814DD4521}" type="pres">
      <dgm:prSet presAssocID="{404B6930-7995-4A25-9FA8-6220B5D7DDE7}" presName="hierRoot2" presStyleCnt="0">
        <dgm:presLayoutVars>
          <dgm:hierBranch val="init"/>
        </dgm:presLayoutVars>
      </dgm:prSet>
      <dgm:spPr/>
    </dgm:pt>
    <dgm:pt modelId="{A6A86CAF-6526-43FB-BBF9-F269D9999712}" type="pres">
      <dgm:prSet presAssocID="{404B6930-7995-4A25-9FA8-6220B5D7DDE7}" presName="rootComposite" presStyleCnt="0"/>
      <dgm:spPr/>
    </dgm:pt>
    <dgm:pt modelId="{7DB82713-6F0B-4DC3-B9D8-8145A31DB46F}" type="pres">
      <dgm:prSet presAssocID="{404B6930-7995-4A25-9FA8-6220B5D7DDE7}" presName="rootText" presStyleLbl="node2" presStyleIdx="1" presStyleCnt="4" custScaleX="199733" custLinFactNeighborX="5325" custLinFactNeighborY="-2851">
        <dgm:presLayoutVars>
          <dgm:chPref val="3"/>
        </dgm:presLayoutVars>
      </dgm:prSet>
      <dgm:spPr/>
    </dgm:pt>
    <dgm:pt modelId="{D541F43E-44B4-4879-AAD9-80086DF0C63D}" type="pres">
      <dgm:prSet presAssocID="{404B6930-7995-4A25-9FA8-6220B5D7DDE7}" presName="rootConnector" presStyleLbl="node2" presStyleIdx="1" presStyleCnt="4"/>
      <dgm:spPr/>
    </dgm:pt>
    <dgm:pt modelId="{D943ABBC-259C-4688-A464-22FFC1BF376D}" type="pres">
      <dgm:prSet presAssocID="{404B6930-7995-4A25-9FA8-6220B5D7DDE7}" presName="hierChild4" presStyleCnt="0"/>
      <dgm:spPr/>
    </dgm:pt>
    <dgm:pt modelId="{9CBA2888-ED69-448C-AF2A-8DB5BB96F777}" type="pres">
      <dgm:prSet presAssocID="{D6109333-946D-4FC2-A8AE-AFEA2B5135BB}" presName="Name37" presStyleLbl="parChTrans1D3" presStyleIdx="0" presStyleCnt="11"/>
      <dgm:spPr/>
    </dgm:pt>
    <dgm:pt modelId="{8488A9E7-3C9B-431B-A568-219C911282DD}" type="pres">
      <dgm:prSet presAssocID="{34BDD006-DCA1-4C8D-B7B0-800DD90AAB87}" presName="hierRoot2" presStyleCnt="0">
        <dgm:presLayoutVars>
          <dgm:hierBranch val="init"/>
        </dgm:presLayoutVars>
      </dgm:prSet>
      <dgm:spPr/>
    </dgm:pt>
    <dgm:pt modelId="{82B27BC3-D5AA-4558-8FB3-0A82EC14DFD4}" type="pres">
      <dgm:prSet presAssocID="{34BDD006-DCA1-4C8D-B7B0-800DD90AAB87}" presName="rootComposite" presStyleCnt="0"/>
      <dgm:spPr/>
    </dgm:pt>
    <dgm:pt modelId="{5A9E64E1-EFBC-4E72-8AED-7A7E0C266D08}" type="pres">
      <dgm:prSet presAssocID="{34BDD006-DCA1-4C8D-B7B0-800DD90AAB87}" presName="rootText" presStyleLbl="node3" presStyleIdx="0" presStyleCnt="11" custScaleX="162622">
        <dgm:presLayoutVars>
          <dgm:chPref val="3"/>
        </dgm:presLayoutVars>
      </dgm:prSet>
      <dgm:spPr/>
    </dgm:pt>
    <dgm:pt modelId="{48EC0EF3-0F40-4451-9C56-94BA8D8414CF}" type="pres">
      <dgm:prSet presAssocID="{34BDD006-DCA1-4C8D-B7B0-800DD90AAB87}" presName="rootConnector" presStyleLbl="node3" presStyleIdx="0" presStyleCnt="11"/>
      <dgm:spPr/>
    </dgm:pt>
    <dgm:pt modelId="{4910DD77-7ECC-43BC-B3F5-96DC7138EDB0}" type="pres">
      <dgm:prSet presAssocID="{34BDD006-DCA1-4C8D-B7B0-800DD90AAB87}" presName="hierChild4" presStyleCnt="0"/>
      <dgm:spPr/>
    </dgm:pt>
    <dgm:pt modelId="{1B069057-17D1-451B-B749-150EFF6C54DA}" type="pres">
      <dgm:prSet presAssocID="{34BDD006-DCA1-4C8D-B7B0-800DD90AAB87}" presName="hierChild5" presStyleCnt="0"/>
      <dgm:spPr/>
    </dgm:pt>
    <dgm:pt modelId="{8BAEA815-5654-413B-9CCC-DFBD08B3A26B}" type="pres">
      <dgm:prSet presAssocID="{A0BE8E32-8D05-4103-821F-BBAB040B51A8}" presName="Name37" presStyleLbl="parChTrans1D3" presStyleIdx="1" presStyleCnt="11"/>
      <dgm:spPr/>
    </dgm:pt>
    <dgm:pt modelId="{F994159A-5B75-42CB-815E-93E862503ACF}" type="pres">
      <dgm:prSet presAssocID="{57BDB3B4-A777-4CAA-868C-9F76F5CB86A4}" presName="hierRoot2" presStyleCnt="0">
        <dgm:presLayoutVars>
          <dgm:hierBranch val="init"/>
        </dgm:presLayoutVars>
      </dgm:prSet>
      <dgm:spPr/>
    </dgm:pt>
    <dgm:pt modelId="{949721E4-84C3-4746-84DE-56659EDA2FD3}" type="pres">
      <dgm:prSet presAssocID="{57BDB3B4-A777-4CAA-868C-9F76F5CB86A4}" presName="rootComposite" presStyleCnt="0"/>
      <dgm:spPr/>
    </dgm:pt>
    <dgm:pt modelId="{737BDBE7-7BCE-48EE-A521-F7FC0D4D1FF2}" type="pres">
      <dgm:prSet presAssocID="{57BDB3B4-A777-4CAA-868C-9F76F5CB86A4}" presName="rootText" presStyleLbl="node3" presStyleIdx="1" presStyleCnt="11" custScaleX="176459">
        <dgm:presLayoutVars>
          <dgm:chPref val="3"/>
        </dgm:presLayoutVars>
      </dgm:prSet>
      <dgm:spPr/>
    </dgm:pt>
    <dgm:pt modelId="{2D0C11EB-E550-4191-8D0E-56349A6EC42C}" type="pres">
      <dgm:prSet presAssocID="{57BDB3B4-A777-4CAA-868C-9F76F5CB86A4}" presName="rootConnector" presStyleLbl="node3" presStyleIdx="1" presStyleCnt="11"/>
      <dgm:spPr/>
    </dgm:pt>
    <dgm:pt modelId="{C9BFA4F6-BAAA-4318-9A7F-EA6A034BEC67}" type="pres">
      <dgm:prSet presAssocID="{57BDB3B4-A777-4CAA-868C-9F76F5CB86A4}" presName="hierChild4" presStyleCnt="0"/>
      <dgm:spPr/>
    </dgm:pt>
    <dgm:pt modelId="{B4A413EB-3890-4148-B6EF-A7804422B90C}" type="pres">
      <dgm:prSet presAssocID="{57BDB3B4-A777-4CAA-868C-9F76F5CB86A4}" presName="hierChild5" presStyleCnt="0"/>
      <dgm:spPr/>
    </dgm:pt>
    <dgm:pt modelId="{F7A1ECD6-BB1A-4F89-B53B-A85CB6A34039}" type="pres">
      <dgm:prSet presAssocID="{861E8C4A-2271-4C98-8893-649BC42D58F3}" presName="Name37" presStyleLbl="parChTrans1D3" presStyleIdx="2" presStyleCnt="11"/>
      <dgm:spPr/>
    </dgm:pt>
    <dgm:pt modelId="{03424DEE-43D2-4356-B5CD-C3F008C9F750}" type="pres">
      <dgm:prSet presAssocID="{7D40DB30-A43C-41E0-9059-34B52D994D06}" presName="hierRoot2" presStyleCnt="0">
        <dgm:presLayoutVars>
          <dgm:hierBranch val="init"/>
        </dgm:presLayoutVars>
      </dgm:prSet>
      <dgm:spPr/>
    </dgm:pt>
    <dgm:pt modelId="{F1875F79-2C14-47B8-B4A6-D6029D3F7BE2}" type="pres">
      <dgm:prSet presAssocID="{7D40DB30-A43C-41E0-9059-34B52D994D06}" presName="rootComposite" presStyleCnt="0"/>
      <dgm:spPr/>
    </dgm:pt>
    <dgm:pt modelId="{6694115F-E09E-40CB-B526-01BD9E3C5C8B}" type="pres">
      <dgm:prSet presAssocID="{7D40DB30-A43C-41E0-9059-34B52D994D06}" presName="rootText" presStyleLbl="node3" presStyleIdx="2" presStyleCnt="11">
        <dgm:presLayoutVars>
          <dgm:chPref val="3"/>
        </dgm:presLayoutVars>
      </dgm:prSet>
      <dgm:spPr/>
    </dgm:pt>
    <dgm:pt modelId="{671A68C8-127F-487A-BCF5-3D5A93E09268}" type="pres">
      <dgm:prSet presAssocID="{7D40DB30-A43C-41E0-9059-34B52D994D06}" presName="rootConnector" presStyleLbl="node3" presStyleIdx="2" presStyleCnt="11"/>
      <dgm:spPr/>
    </dgm:pt>
    <dgm:pt modelId="{33E73BB5-012C-4F71-8431-89FDCFF0BB97}" type="pres">
      <dgm:prSet presAssocID="{7D40DB30-A43C-41E0-9059-34B52D994D06}" presName="hierChild4" presStyleCnt="0"/>
      <dgm:spPr/>
    </dgm:pt>
    <dgm:pt modelId="{ADA25A45-F70B-455B-AA9A-5A8C74F13373}" type="pres">
      <dgm:prSet presAssocID="{7D40DB30-A43C-41E0-9059-34B52D994D06}" presName="hierChild5" presStyleCnt="0"/>
      <dgm:spPr/>
    </dgm:pt>
    <dgm:pt modelId="{F310268C-467D-453A-8421-B48044B2D89C}" type="pres">
      <dgm:prSet presAssocID="{90CA48F6-6D47-4335-A599-00864C92A2DD}" presName="Name37" presStyleLbl="parChTrans1D3" presStyleIdx="3" presStyleCnt="11"/>
      <dgm:spPr/>
    </dgm:pt>
    <dgm:pt modelId="{1EDA005D-5E6F-4E46-AF59-DF03D8005B18}" type="pres">
      <dgm:prSet presAssocID="{2BDA9058-7D3C-480E-9184-2F7755B2F1CF}" presName="hierRoot2" presStyleCnt="0">
        <dgm:presLayoutVars>
          <dgm:hierBranch val="init"/>
        </dgm:presLayoutVars>
      </dgm:prSet>
      <dgm:spPr/>
    </dgm:pt>
    <dgm:pt modelId="{D0B85F3C-11E0-41A1-817B-1719F72FBD63}" type="pres">
      <dgm:prSet presAssocID="{2BDA9058-7D3C-480E-9184-2F7755B2F1CF}" presName="rootComposite" presStyleCnt="0"/>
      <dgm:spPr/>
    </dgm:pt>
    <dgm:pt modelId="{129DAAB7-E93A-4C19-BBBA-88ED6E7E96EE}" type="pres">
      <dgm:prSet presAssocID="{2BDA9058-7D3C-480E-9184-2F7755B2F1CF}" presName="rootText" presStyleLbl="node3" presStyleIdx="3" presStyleCnt="11">
        <dgm:presLayoutVars>
          <dgm:chPref val="3"/>
        </dgm:presLayoutVars>
      </dgm:prSet>
      <dgm:spPr/>
    </dgm:pt>
    <dgm:pt modelId="{8CA950E5-13DF-4A58-BDBD-829C4330220A}" type="pres">
      <dgm:prSet presAssocID="{2BDA9058-7D3C-480E-9184-2F7755B2F1CF}" presName="rootConnector" presStyleLbl="node3" presStyleIdx="3" presStyleCnt="11"/>
      <dgm:spPr/>
    </dgm:pt>
    <dgm:pt modelId="{9D09AF0A-EB12-4606-8B02-234F41290737}" type="pres">
      <dgm:prSet presAssocID="{2BDA9058-7D3C-480E-9184-2F7755B2F1CF}" presName="hierChild4" presStyleCnt="0"/>
      <dgm:spPr/>
    </dgm:pt>
    <dgm:pt modelId="{0C65A468-AE12-44C9-A2C1-7D95945E8FB1}" type="pres">
      <dgm:prSet presAssocID="{2BDA9058-7D3C-480E-9184-2F7755B2F1CF}" presName="hierChild5" presStyleCnt="0"/>
      <dgm:spPr/>
    </dgm:pt>
    <dgm:pt modelId="{DBD1B0A5-65D5-452C-9B59-F3EBEE29441F}" type="pres">
      <dgm:prSet presAssocID="{404B6930-7995-4A25-9FA8-6220B5D7DDE7}" presName="hierChild5" presStyleCnt="0"/>
      <dgm:spPr/>
    </dgm:pt>
    <dgm:pt modelId="{6ACF114B-FA3E-1F40-A9A6-BC17E752B531}" type="pres">
      <dgm:prSet presAssocID="{FA5D7F12-E9E2-6245-AF13-44B59468AD83}" presName="Name37" presStyleLbl="parChTrans1D2" presStyleIdx="2" presStyleCnt="4"/>
      <dgm:spPr/>
    </dgm:pt>
    <dgm:pt modelId="{47A455AD-224D-794F-808F-53B254B3B549}" type="pres">
      <dgm:prSet presAssocID="{7B64E8D0-B9B8-4E49-899A-8332283B09F9}" presName="hierRoot2" presStyleCnt="0">
        <dgm:presLayoutVars>
          <dgm:hierBranch val="init"/>
        </dgm:presLayoutVars>
      </dgm:prSet>
      <dgm:spPr/>
    </dgm:pt>
    <dgm:pt modelId="{B6C25A43-A965-2042-92A3-5794AE745D7D}" type="pres">
      <dgm:prSet presAssocID="{7B64E8D0-B9B8-4E49-899A-8332283B09F9}" presName="rootComposite" presStyleCnt="0"/>
      <dgm:spPr/>
    </dgm:pt>
    <dgm:pt modelId="{86DDF2B4-4397-3C41-9339-A45237E12C78}" type="pres">
      <dgm:prSet presAssocID="{7B64E8D0-B9B8-4E49-899A-8332283B09F9}" presName="rootText" presStyleLbl="node2" presStyleIdx="2" presStyleCnt="4" custLinFactNeighborX="10274" custLinFactNeighborY="-2851">
        <dgm:presLayoutVars>
          <dgm:chPref val="3"/>
        </dgm:presLayoutVars>
      </dgm:prSet>
      <dgm:spPr/>
    </dgm:pt>
    <dgm:pt modelId="{D895677C-2AD2-9342-88C4-E201866A618F}" type="pres">
      <dgm:prSet presAssocID="{7B64E8D0-B9B8-4E49-899A-8332283B09F9}" presName="rootConnector" presStyleLbl="node2" presStyleIdx="2" presStyleCnt="4"/>
      <dgm:spPr/>
    </dgm:pt>
    <dgm:pt modelId="{53C36A11-B300-C14F-8D28-87394CC4E015}" type="pres">
      <dgm:prSet presAssocID="{7B64E8D0-B9B8-4E49-899A-8332283B09F9}" presName="hierChild4" presStyleCnt="0"/>
      <dgm:spPr/>
    </dgm:pt>
    <dgm:pt modelId="{23FFC86F-780B-E647-AB5A-D2BB2C336637}" type="pres">
      <dgm:prSet presAssocID="{71AE1C57-34FA-2342-ACCF-AD37311945C8}" presName="Name37" presStyleLbl="parChTrans1D3" presStyleIdx="4" presStyleCnt="11"/>
      <dgm:spPr/>
    </dgm:pt>
    <dgm:pt modelId="{1D409F22-B6F5-DA41-9204-2F01186E229D}" type="pres">
      <dgm:prSet presAssocID="{FB41604E-E496-5343-AE21-B6219965B0D9}" presName="hierRoot2" presStyleCnt="0">
        <dgm:presLayoutVars>
          <dgm:hierBranch val="init"/>
        </dgm:presLayoutVars>
      </dgm:prSet>
      <dgm:spPr/>
    </dgm:pt>
    <dgm:pt modelId="{858AA6D0-9D20-DF46-9966-F614F7087561}" type="pres">
      <dgm:prSet presAssocID="{FB41604E-E496-5343-AE21-B6219965B0D9}" presName="rootComposite" presStyleCnt="0"/>
      <dgm:spPr/>
    </dgm:pt>
    <dgm:pt modelId="{9FFF0780-2A80-7D4F-9BCD-30727581CB92}" type="pres">
      <dgm:prSet presAssocID="{FB41604E-E496-5343-AE21-B6219965B0D9}" presName="rootText" presStyleLbl="node3" presStyleIdx="4" presStyleCnt="11" custScaleX="137051" custLinFactNeighborX="-14726" custLinFactNeighborY="-1951">
        <dgm:presLayoutVars>
          <dgm:chPref val="3"/>
        </dgm:presLayoutVars>
      </dgm:prSet>
      <dgm:spPr/>
    </dgm:pt>
    <dgm:pt modelId="{F07743BD-CBB0-7A47-940B-BC49C37EA9ED}" type="pres">
      <dgm:prSet presAssocID="{FB41604E-E496-5343-AE21-B6219965B0D9}" presName="rootConnector" presStyleLbl="node3" presStyleIdx="4" presStyleCnt="11"/>
      <dgm:spPr/>
    </dgm:pt>
    <dgm:pt modelId="{7275D67A-AA75-C14E-ACDC-8517AACD93E6}" type="pres">
      <dgm:prSet presAssocID="{FB41604E-E496-5343-AE21-B6219965B0D9}" presName="hierChild4" presStyleCnt="0"/>
      <dgm:spPr/>
    </dgm:pt>
    <dgm:pt modelId="{8FD15878-5FA0-6249-ADB3-58187ADE7EE9}" type="pres">
      <dgm:prSet presAssocID="{FB41604E-E496-5343-AE21-B6219965B0D9}" presName="hierChild5" presStyleCnt="0"/>
      <dgm:spPr/>
    </dgm:pt>
    <dgm:pt modelId="{79A42F62-6F70-CC4F-837C-15D263723293}" type="pres">
      <dgm:prSet presAssocID="{8E1F4480-B2A1-C747-A475-74E419F76516}" presName="Name37" presStyleLbl="parChTrans1D3" presStyleIdx="5" presStyleCnt="11"/>
      <dgm:spPr/>
    </dgm:pt>
    <dgm:pt modelId="{9611DEBE-EB11-D044-9B6F-83620E1E97E6}" type="pres">
      <dgm:prSet presAssocID="{E41067D6-C8DE-6F40-A156-B24DD13580EE}" presName="hierRoot2" presStyleCnt="0">
        <dgm:presLayoutVars>
          <dgm:hierBranch val="init"/>
        </dgm:presLayoutVars>
      </dgm:prSet>
      <dgm:spPr/>
    </dgm:pt>
    <dgm:pt modelId="{0C260F87-5CB8-084F-A1AD-F4BB16DF35B2}" type="pres">
      <dgm:prSet presAssocID="{E41067D6-C8DE-6F40-A156-B24DD13580EE}" presName="rootComposite" presStyleCnt="0"/>
      <dgm:spPr/>
    </dgm:pt>
    <dgm:pt modelId="{0AE6EA10-3BD3-5949-B02C-6C313E0D581E}" type="pres">
      <dgm:prSet presAssocID="{E41067D6-C8DE-6F40-A156-B24DD13580EE}" presName="rootText" presStyleLbl="node3" presStyleIdx="5" presStyleCnt="11">
        <dgm:presLayoutVars>
          <dgm:chPref val="3"/>
        </dgm:presLayoutVars>
      </dgm:prSet>
      <dgm:spPr/>
    </dgm:pt>
    <dgm:pt modelId="{B3BCD3CC-B40B-7442-B901-8EE61B047C67}" type="pres">
      <dgm:prSet presAssocID="{E41067D6-C8DE-6F40-A156-B24DD13580EE}" presName="rootConnector" presStyleLbl="node3" presStyleIdx="5" presStyleCnt="11"/>
      <dgm:spPr/>
    </dgm:pt>
    <dgm:pt modelId="{49A4384C-AC69-8640-8F6C-782952CFDF0C}" type="pres">
      <dgm:prSet presAssocID="{E41067D6-C8DE-6F40-A156-B24DD13580EE}" presName="hierChild4" presStyleCnt="0"/>
      <dgm:spPr/>
    </dgm:pt>
    <dgm:pt modelId="{E64F8D40-FD2D-894F-AF3B-C2950F1B7716}" type="pres">
      <dgm:prSet presAssocID="{E41067D6-C8DE-6F40-A156-B24DD13580EE}" presName="hierChild5" presStyleCnt="0"/>
      <dgm:spPr/>
    </dgm:pt>
    <dgm:pt modelId="{EBC0A8B1-C059-F242-836E-EFAF150C5A25}" type="pres">
      <dgm:prSet presAssocID="{80F91C38-EE08-D746-8208-761579EEE234}" presName="Name37" presStyleLbl="parChTrans1D3" presStyleIdx="6" presStyleCnt="11"/>
      <dgm:spPr/>
    </dgm:pt>
    <dgm:pt modelId="{995F2800-04CB-0747-83E5-4E875230912E}" type="pres">
      <dgm:prSet presAssocID="{5B80C640-B421-0B4A-B87E-B37376143799}" presName="hierRoot2" presStyleCnt="0">
        <dgm:presLayoutVars>
          <dgm:hierBranch val="init"/>
        </dgm:presLayoutVars>
      </dgm:prSet>
      <dgm:spPr/>
    </dgm:pt>
    <dgm:pt modelId="{E1FB8136-7358-4B4B-B5DE-96AFB936AD6F}" type="pres">
      <dgm:prSet presAssocID="{5B80C640-B421-0B4A-B87E-B37376143799}" presName="rootComposite" presStyleCnt="0"/>
      <dgm:spPr/>
    </dgm:pt>
    <dgm:pt modelId="{CFDEE85F-72FA-644C-ABBB-652548B31EB6}" type="pres">
      <dgm:prSet presAssocID="{5B80C640-B421-0B4A-B87E-B37376143799}" presName="rootText" presStyleLbl="node3" presStyleIdx="6" presStyleCnt="11" custScaleX="118526">
        <dgm:presLayoutVars>
          <dgm:chPref val="3"/>
        </dgm:presLayoutVars>
      </dgm:prSet>
      <dgm:spPr/>
    </dgm:pt>
    <dgm:pt modelId="{BB45D797-4FFA-074A-AFB5-82D55776A803}" type="pres">
      <dgm:prSet presAssocID="{5B80C640-B421-0B4A-B87E-B37376143799}" presName="rootConnector" presStyleLbl="node3" presStyleIdx="6" presStyleCnt="11"/>
      <dgm:spPr/>
    </dgm:pt>
    <dgm:pt modelId="{9C03143B-A23D-5C49-A205-FE09455D2A39}" type="pres">
      <dgm:prSet presAssocID="{5B80C640-B421-0B4A-B87E-B37376143799}" presName="hierChild4" presStyleCnt="0"/>
      <dgm:spPr/>
    </dgm:pt>
    <dgm:pt modelId="{ABC8958B-9FF3-5942-9A64-B5D7C67653F4}" type="pres">
      <dgm:prSet presAssocID="{5B80C640-B421-0B4A-B87E-B37376143799}" presName="hierChild5" presStyleCnt="0"/>
      <dgm:spPr/>
    </dgm:pt>
    <dgm:pt modelId="{F3FED33C-AF06-EE4D-93BF-D5E7BB75F460}" type="pres">
      <dgm:prSet presAssocID="{7B64E8D0-B9B8-4E49-899A-8332283B09F9}" presName="hierChild5" presStyleCnt="0"/>
      <dgm:spPr/>
    </dgm:pt>
    <dgm:pt modelId="{94A0CBE9-1BFA-3E4A-808A-400F7EFE655D}" type="pres">
      <dgm:prSet presAssocID="{AEBE6E28-DA8A-3141-89C9-3F68D65BE1A8}" presName="Name37" presStyleLbl="parChTrans1D2" presStyleIdx="3" presStyleCnt="4"/>
      <dgm:spPr/>
    </dgm:pt>
    <dgm:pt modelId="{5E12FF5E-168D-1341-B4D5-F22033F63633}" type="pres">
      <dgm:prSet presAssocID="{5E3D9AA7-B972-5441-8B2C-29AF977D783B}" presName="hierRoot2" presStyleCnt="0">
        <dgm:presLayoutVars>
          <dgm:hierBranch val="init"/>
        </dgm:presLayoutVars>
      </dgm:prSet>
      <dgm:spPr/>
    </dgm:pt>
    <dgm:pt modelId="{328BCE93-6EA1-9940-B95E-362210E92914}" type="pres">
      <dgm:prSet presAssocID="{5E3D9AA7-B972-5441-8B2C-29AF977D783B}" presName="rootComposite" presStyleCnt="0"/>
      <dgm:spPr/>
    </dgm:pt>
    <dgm:pt modelId="{3600DDBC-6EE1-2047-ADF9-70DFA79F1137}" type="pres">
      <dgm:prSet presAssocID="{5E3D9AA7-B972-5441-8B2C-29AF977D783B}" presName="rootText" presStyleLbl="node2" presStyleIdx="3" presStyleCnt="4" custScaleX="134221">
        <dgm:presLayoutVars>
          <dgm:chPref val="3"/>
        </dgm:presLayoutVars>
      </dgm:prSet>
      <dgm:spPr/>
    </dgm:pt>
    <dgm:pt modelId="{7B782FC0-6BB0-8E40-BB80-C385CD3F2F72}" type="pres">
      <dgm:prSet presAssocID="{5E3D9AA7-B972-5441-8B2C-29AF977D783B}" presName="rootConnector" presStyleLbl="node2" presStyleIdx="3" presStyleCnt="4"/>
      <dgm:spPr/>
    </dgm:pt>
    <dgm:pt modelId="{64A561E0-1C92-6041-960F-ADCA6FF896E5}" type="pres">
      <dgm:prSet presAssocID="{5E3D9AA7-B972-5441-8B2C-29AF977D783B}" presName="hierChild4" presStyleCnt="0"/>
      <dgm:spPr/>
    </dgm:pt>
    <dgm:pt modelId="{3C8BE111-ACD5-6140-9C96-F4EBE18EA458}" type="pres">
      <dgm:prSet presAssocID="{670C0D52-35D2-9647-ADA4-E3D8B0672D21}" presName="Name37" presStyleLbl="parChTrans1D3" presStyleIdx="7" presStyleCnt="11"/>
      <dgm:spPr/>
    </dgm:pt>
    <dgm:pt modelId="{72BF6BC6-12F7-9949-8682-8C4640652505}" type="pres">
      <dgm:prSet presAssocID="{9FB2AB95-AC66-E948-94C1-9440DC9A6ACD}" presName="hierRoot2" presStyleCnt="0">
        <dgm:presLayoutVars>
          <dgm:hierBranch val="init"/>
        </dgm:presLayoutVars>
      </dgm:prSet>
      <dgm:spPr/>
    </dgm:pt>
    <dgm:pt modelId="{B6F36C07-E569-3F4A-A86F-CBA6B9BA88A2}" type="pres">
      <dgm:prSet presAssocID="{9FB2AB95-AC66-E948-94C1-9440DC9A6ACD}" presName="rootComposite" presStyleCnt="0"/>
      <dgm:spPr/>
    </dgm:pt>
    <dgm:pt modelId="{AA6EDD83-56ED-214F-BE8A-57AB86CBAE3E}" type="pres">
      <dgm:prSet presAssocID="{9FB2AB95-AC66-E948-94C1-9440DC9A6ACD}" presName="rootText" presStyleLbl="node3" presStyleIdx="7" presStyleCnt="11" custScaleX="149291">
        <dgm:presLayoutVars>
          <dgm:chPref val="3"/>
        </dgm:presLayoutVars>
      </dgm:prSet>
      <dgm:spPr/>
    </dgm:pt>
    <dgm:pt modelId="{F4D28E90-A06D-0A49-A059-5CF538BF8B79}" type="pres">
      <dgm:prSet presAssocID="{9FB2AB95-AC66-E948-94C1-9440DC9A6ACD}" presName="rootConnector" presStyleLbl="node3" presStyleIdx="7" presStyleCnt="11"/>
      <dgm:spPr/>
    </dgm:pt>
    <dgm:pt modelId="{270ACF9F-9A2E-BD44-974C-6656DC7BAB08}" type="pres">
      <dgm:prSet presAssocID="{9FB2AB95-AC66-E948-94C1-9440DC9A6ACD}" presName="hierChild4" presStyleCnt="0"/>
      <dgm:spPr/>
    </dgm:pt>
    <dgm:pt modelId="{9430BD45-5E2B-4345-841A-02C23B8A235E}" type="pres">
      <dgm:prSet presAssocID="{9FB2AB95-AC66-E948-94C1-9440DC9A6ACD}" presName="hierChild5" presStyleCnt="0"/>
      <dgm:spPr/>
    </dgm:pt>
    <dgm:pt modelId="{5B767A13-2CB8-CB41-82C8-6B2020703BE7}" type="pres">
      <dgm:prSet presAssocID="{AABCF90B-4192-D64B-AE63-0F07F401E3DE}" presName="Name37" presStyleLbl="parChTrans1D3" presStyleIdx="8" presStyleCnt="11"/>
      <dgm:spPr/>
    </dgm:pt>
    <dgm:pt modelId="{D34BECEE-1658-0749-A7DA-AA18147B680E}" type="pres">
      <dgm:prSet presAssocID="{D66C43C2-C4B1-A046-AE0F-A54F6E797238}" presName="hierRoot2" presStyleCnt="0">
        <dgm:presLayoutVars>
          <dgm:hierBranch val="init"/>
        </dgm:presLayoutVars>
      </dgm:prSet>
      <dgm:spPr/>
    </dgm:pt>
    <dgm:pt modelId="{EFEDFC77-5BAB-064C-A5B9-ADFBCBBF22E3}" type="pres">
      <dgm:prSet presAssocID="{D66C43C2-C4B1-A046-AE0F-A54F6E797238}" presName="rootComposite" presStyleCnt="0"/>
      <dgm:spPr/>
    </dgm:pt>
    <dgm:pt modelId="{E8F71357-A26F-A74E-B6B3-B7BA07BB059D}" type="pres">
      <dgm:prSet presAssocID="{D66C43C2-C4B1-A046-AE0F-A54F6E797238}" presName="rootText" presStyleLbl="node3" presStyleIdx="8" presStyleCnt="11" custScaleX="143199">
        <dgm:presLayoutVars>
          <dgm:chPref val="3"/>
        </dgm:presLayoutVars>
      </dgm:prSet>
      <dgm:spPr/>
    </dgm:pt>
    <dgm:pt modelId="{668E701A-11AC-8844-838E-F97671C7FC41}" type="pres">
      <dgm:prSet presAssocID="{D66C43C2-C4B1-A046-AE0F-A54F6E797238}" presName="rootConnector" presStyleLbl="node3" presStyleIdx="8" presStyleCnt="11"/>
      <dgm:spPr/>
    </dgm:pt>
    <dgm:pt modelId="{91274F20-E954-954D-AD0D-924CE0226EEA}" type="pres">
      <dgm:prSet presAssocID="{D66C43C2-C4B1-A046-AE0F-A54F6E797238}" presName="hierChild4" presStyleCnt="0"/>
      <dgm:spPr/>
    </dgm:pt>
    <dgm:pt modelId="{49FB967E-587F-8D41-9185-2011D75180B4}" type="pres">
      <dgm:prSet presAssocID="{D66C43C2-C4B1-A046-AE0F-A54F6E797238}" presName="hierChild5" presStyleCnt="0"/>
      <dgm:spPr/>
    </dgm:pt>
    <dgm:pt modelId="{54A6F482-2C58-5049-9CFF-F1FBDBF863EF}" type="pres">
      <dgm:prSet presAssocID="{981C4728-5C28-D041-B8DC-3BED7CCF34FB}" presName="Name37" presStyleLbl="parChTrans1D3" presStyleIdx="9" presStyleCnt="11"/>
      <dgm:spPr/>
    </dgm:pt>
    <dgm:pt modelId="{47C9C08B-B3AA-CF45-802D-2E2E846770DC}" type="pres">
      <dgm:prSet presAssocID="{4AA80A20-3DC5-E147-8F8C-9A14914A480D}" presName="hierRoot2" presStyleCnt="0">
        <dgm:presLayoutVars>
          <dgm:hierBranch val="init"/>
        </dgm:presLayoutVars>
      </dgm:prSet>
      <dgm:spPr/>
    </dgm:pt>
    <dgm:pt modelId="{FBE71846-EF8B-C048-AE71-2E5996DEBDAF}" type="pres">
      <dgm:prSet presAssocID="{4AA80A20-3DC5-E147-8F8C-9A14914A480D}" presName="rootComposite" presStyleCnt="0"/>
      <dgm:spPr/>
    </dgm:pt>
    <dgm:pt modelId="{8CF9725E-0ADD-3047-AAF9-7F0C97E77EE8}" type="pres">
      <dgm:prSet presAssocID="{4AA80A20-3DC5-E147-8F8C-9A14914A480D}" presName="rootText" presStyleLbl="node3" presStyleIdx="9" presStyleCnt="11" custScaleX="179967">
        <dgm:presLayoutVars>
          <dgm:chPref val="3"/>
        </dgm:presLayoutVars>
      </dgm:prSet>
      <dgm:spPr/>
    </dgm:pt>
    <dgm:pt modelId="{44ABE372-493F-B848-AF6D-357F2BAE8975}" type="pres">
      <dgm:prSet presAssocID="{4AA80A20-3DC5-E147-8F8C-9A14914A480D}" presName="rootConnector" presStyleLbl="node3" presStyleIdx="9" presStyleCnt="11"/>
      <dgm:spPr/>
    </dgm:pt>
    <dgm:pt modelId="{2727A280-5429-5A40-A49D-2DB3861D99BE}" type="pres">
      <dgm:prSet presAssocID="{4AA80A20-3DC5-E147-8F8C-9A14914A480D}" presName="hierChild4" presStyleCnt="0"/>
      <dgm:spPr/>
    </dgm:pt>
    <dgm:pt modelId="{B832873D-7B7D-EE46-99E4-3C4E2A50D4E0}" type="pres">
      <dgm:prSet presAssocID="{4AA80A20-3DC5-E147-8F8C-9A14914A480D}" presName="hierChild5" presStyleCnt="0"/>
      <dgm:spPr/>
    </dgm:pt>
    <dgm:pt modelId="{ED9CAAB2-005B-BC42-AD18-598B06B94229}" type="pres">
      <dgm:prSet presAssocID="{147B5DFD-8F90-6A43-9FA2-3CE6EF7DC1B5}" presName="Name37" presStyleLbl="parChTrans1D3" presStyleIdx="10" presStyleCnt="11"/>
      <dgm:spPr/>
    </dgm:pt>
    <dgm:pt modelId="{5A3F97F9-1E57-5B46-B8CB-353255FF4CE4}" type="pres">
      <dgm:prSet presAssocID="{04754DBB-0101-A64C-8304-83E63ADD6D35}" presName="hierRoot2" presStyleCnt="0">
        <dgm:presLayoutVars>
          <dgm:hierBranch val="init"/>
        </dgm:presLayoutVars>
      </dgm:prSet>
      <dgm:spPr/>
    </dgm:pt>
    <dgm:pt modelId="{47FD4472-312E-5E47-8AF0-199211B2AA1D}" type="pres">
      <dgm:prSet presAssocID="{04754DBB-0101-A64C-8304-83E63ADD6D35}" presName="rootComposite" presStyleCnt="0"/>
      <dgm:spPr/>
    </dgm:pt>
    <dgm:pt modelId="{9C242BB3-2825-DE43-9602-168096C3CC26}" type="pres">
      <dgm:prSet presAssocID="{04754DBB-0101-A64C-8304-83E63ADD6D35}" presName="rootText" presStyleLbl="node3" presStyleIdx="10" presStyleCnt="11" custScaleX="181360">
        <dgm:presLayoutVars>
          <dgm:chPref val="3"/>
        </dgm:presLayoutVars>
      </dgm:prSet>
      <dgm:spPr/>
    </dgm:pt>
    <dgm:pt modelId="{4E2C6D6C-7992-8F45-9109-4C0B13DC1783}" type="pres">
      <dgm:prSet presAssocID="{04754DBB-0101-A64C-8304-83E63ADD6D35}" presName="rootConnector" presStyleLbl="node3" presStyleIdx="10" presStyleCnt="11"/>
      <dgm:spPr/>
    </dgm:pt>
    <dgm:pt modelId="{A8B8C4E9-6371-9344-ABF6-F0FB08E7A2BB}" type="pres">
      <dgm:prSet presAssocID="{04754DBB-0101-A64C-8304-83E63ADD6D35}" presName="hierChild4" presStyleCnt="0"/>
      <dgm:spPr/>
    </dgm:pt>
    <dgm:pt modelId="{8E19FDCE-CE0D-1249-AEE1-032B4A67F923}" type="pres">
      <dgm:prSet presAssocID="{04754DBB-0101-A64C-8304-83E63ADD6D35}" presName="hierChild5" presStyleCnt="0"/>
      <dgm:spPr/>
    </dgm:pt>
    <dgm:pt modelId="{254C31D6-9A5E-F641-982B-051B065AF732}" type="pres">
      <dgm:prSet presAssocID="{5E3D9AA7-B972-5441-8B2C-29AF977D783B}" presName="hierChild5" presStyleCnt="0"/>
      <dgm:spPr/>
    </dgm:pt>
    <dgm:pt modelId="{3FAC35F1-D9CF-4BF9-9767-BB7EE82E6363}" type="pres">
      <dgm:prSet presAssocID="{B26D7620-F88E-4731-A41F-E1EAF13CC406}" presName="hierChild3" presStyleCnt="0"/>
      <dgm:spPr/>
    </dgm:pt>
  </dgm:ptLst>
  <dgm:cxnLst>
    <dgm:cxn modelId="{0235600E-EF45-7740-806A-8531D77C1B93}" type="presOf" srcId="{04754DBB-0101-A64C-8304-83E63ADD6D35}" destId="{9C242BB3-2825-DE43-9602-168096C3CC26}" srcOrd="0" destOrd="0" presId="urn:microsoft.com/office/officeart/2005/8/layout/orgChart1"/>
    <dgm:cxn modelId="{8DEE841A-0FC5-5F4F-AE46-CC9D8A915FA7}" type="presOf" srcId="{80F91C38-EE08-D746-8208-761579EEE234}" destId="{EBC0A8B1-C059-F242-836E-EFAF150C5A25}" srcOrd="0" destOrd="0" presId="urn:microsoft.com/office/officeart/2005/8/layout/orgChart1"/>
    <dgm:cxn modelId="{3858451D-C97C-444B-921D-C2CB647C6482}" type="presOf" srcId="{AEBE6E28-DA8A-3141-89C9-3F68D65BE1A8}" destId="{94A0CBE9-1BFA-3E4A-808A-400F7EFE655D}" srcOrd="0" destOrd="0" presId="urn:microsoft.com/office/officeart/2005/8/layout/orgChart1"/>
    <dgm:cxn modelId="{7DCB4523-99DE-F447-9457-3042E5D91390}" type="presOf" srcId="{5B80C640-B421-0B4A-B87E-B37376143799}" destId="{BB45D797-4FFA-074A-AFB5-82D55776A803}" srcOrd="1" destOrd="0" presId="urn:microsoft.com/office/officeart/2005/8/layout/orgChart1"/>
    <dgm:cxn modelId="{55AA4624-9654-054E-9F5B-9257D6252238}" type="presOf" srcId="{8E1F4480-B2A1-C747-A475-74E419F76516}" destId="{79A42F62-6F70-CC4F-837C-15D263723293}" srcOrd="0" destOrd="0" presId="urn:microsoft.com/office/officeart/2005/8/layout/orgChart1"/>
    <dgm:cxn modelId="{E1971428-D12F-4B31-88D0-556884710A64}" type="presOf" srcId="{2BDA9058-7D3C-480E-9184-2F7755B2F1CF}" destId="{8CA950E5-13DF-4A58-BDBD-829C4330220A}" srcOrd="1" destOrd="0" presId="urn:microsoft.com/office/officeart/2005/8/layout/orgChart1"/>
    <dgm:cxn modelId="{E9BB262A-F084-2447-A0B8-9BB736453D96}" srcId="{5E3D9AA7-B972-5441-8B2C-29AF977D783B}" destId="{4AA80A20-3DC5-E147-8F8C-9A14914A480D}" srcOrd="2" destOrd="0" parTransId="{981C4728-5C28-D041-B8DC-3BED7CCF34FB}" sibTransId="{39AC1B5D-3E23-A74F-B355-A8B1A2AC7866}"/>
    <dgm:cxn modelId="{81924538-9C8F-524B-B778-5CEA68821E1C}" type="presOf" srcId="{D66C43C2-C4B1-A046-AE0F-A54F6E797238}" destId="{E8F71357-A26F-A74E-B6B3-B7BA07BB059D}" srcOrd="0" destOrd="0" presId="urn:microsoft.com/office/officeart/2005/8/layout/orgChart1"/>
    <dgm:cxn modelId="{BEDA883B-67E4-44BA-8DCB-D6B528F8523E}" type="presOf" srcId="{D9BF5829-FB60-4D01-951A-99FA3EF24828}" destId="{20DE6BA7-D9D6-4B49-AA3C-0D0FFC57E403}" srcOrd="0" destOrd="0" presId="urn:microsoft.com/office/officeart/2005/8/layout/orgChart1"/>
    <dgm:cxn modelId="{D413FB3C-AD61-0A45-9F4B-A9F7B2DE2594}" srcId="{5E3D9AA7-B972-5441-8B2C-29AF977D783B}" destId="{D66C43C2-C4B1-A046-AE0F-A54F6E797238}" srcOrd="1" destOrd="0" parTransId="{AABCF90B-4192-D64B-AE63-0F07F401E3DE}" sibTransId="{20F6DD05-E097-0E44-8177-306B1BA63241}"/>
    <dgm:cxn modelId="{BF9FE841-AE6F-45AC-8B1D-80AB0FFD647D}" type="presOf" srcId="{B8B80340-4663-479E-8F25-37716BEEC74B}" destId="{B71BDB33-F86C-40F3-9F96-962174557915}" srcOrd="0" destOrd="0" presId="urn:microsoft.com/office/officeart/2005/8/layout/orgChart1"/>
    <dgm:cxn modelId="{3CF11347-6EC8-0D48-ADA5-56BBE5E7517E}" type="presOf" srcId="{5E3D9AA7-B972-5441-8B2C-29AF977D783B}" destId="{7B782FC0-6BB0-8E40-BB80-C385CD3F2F72}" srcOrd="1" destOrd="0" presId="urn:microsoft.com/office/officeart/2005/8/layout/orgChart1"/>
    <dgm:cxn modelId="{6C926747-38A1-7A43-9F37-49E93DD5D580}" type="presOf" srcId="{FA5D7F12-E9E2-6245-AF13-44B59468AD83}" destId="{6ACF114B-FA3E-1F40-A9A6-BC17E752B531}" srcOrd="0" destOrd="0" presId="urn:microsoft.com/office/officeart/2005/8/layout/orgChart1"/>
    <dgm:cxn modelId="{DACE614B-EFBC-4638-8EC2-38A4611A8AEF}" srcId="{404B6930-7995-4A25-9FA8-6220B5D7DDE7}" destId="{2BDA9058-7D3C-480E-9184-2F7755B2F1CF}" srcOrd="3" destOrd="0" parTransId="{90CA48F6-6D47-4335-A599-00864C92A2DD}" sibTransId="{0AF32FD3-3AB3-4E29-BD45-2E84F1CB10F2}"/>
    <dgm:cxn modelId="{920CE354-F5F5-452A-B5C1-5B0474ED3DDB}" type="presOf" srcId="{861E8C4A-2271-4C98-8893-649BC42D58F3}" destId="{F7A1ECD6-BB1A-4F89-B53B-A85CB6A34039}" srcOrd="0" destOrd="0" presId="urn:microsoft.com/office/officeart/2005/8/layout/orgChart1"/>
    <dgm:cxn modelId="{CD88EE54-97CF-4A7F-AC4B-649BC73298F4}" srcId="{404B6930-7995-4A25-9FA8-6220B5D7DDE7}" destId="{57BDB3B4-A777-4CAA-868C-9F76F5CB86A4}" srcOrd="1" destOrd="0" parTransId="{A0BE8E32-8D05-4103-821F-BBAB040B51A8}" sibTransId="{E5CFF8F7-372B-496B-AAD8-9CCE2DCC1C44}"/>
    <dgm:cxn modelId="{00C95E5B-83E7-F344-93A2-15751B332F86}" type="presOf" srcId="{D66C43C2-C4B1-A046-AE0F-A54F6E797238}" destId="{668E701A-11AC-8844-838E-F97671C7FC41}" srcOrd="1" destOrd="0" presId="urn:microsoft.com/office/officeart/2005/8/layout/orgChart1"/>
    <dgm:cxn modelId="{2BDBE663-0975-414F-A645-48F1771CC8C7}" srcId="{7B64E8D0-B9B8-4E49-899A-8332283B09F9}" destId="{5B80C640-B421-0B4A-B87E-B37376143799}" srcOrd="2" destOrd="0" parTransId="{80F91C38-EE08-D746-8208-761579EEE234}" sibTransId="{61E97414-D16D-5D41-A8F9-4282F757665D}"/>
    <dgm:cxn modelId="{2518D871-7357-4520-9615-1C5CD403BDED}" type="presOf" srcId="{404B6930-7995-4A25-9FA8-6220B5D7DDE7}" destId="{7DB82713-6F0B-4DC3-B9D8-8145A31DB46F}" srcOrd="0" destOrd="0" presId="urn:microsoft.com/office/officeart/2005/8/layout/orgChart1"/>
    <dgm:cxn modelId="{BBB4DA72-1A78-8348-BFFE-2907B8CFB2F8}" srcId="{5E3D9AA7-B972-5441-8B2C-29AF977D783B}" destId="{9FB2AB95-AC66-E948-94C1-9440DC9A6ACD}" srcOrd="0" destOrd="0" parTransId="{670C0D52-35D2-9647-ADA4-E3D8B0672D21}" sibTransId="{8A284BC7-C1BC-EB4D-B780-82FBE4A3FAD6}"/>
    <dgm:cxn modelId="{B7F2D676-5D28-2544-8B75-FAFF16577140}" type="presOf" srcId="{4AA80A20-3DC5-E147-8F8C-9A14914A480D}" destId="{8CF9725E-0ADD-3047-AAF9-7F0C97E77EE8}" srcOrd="0" destOrd="0" presId="urn:microsoft.com/office/officeart/2005/8/layout/orgChart1"/>
    <dgm:cxn modelId="{3F960377-CD2B-4702-B6A5-AF6747E1C682}" type="presOf" srcId="{A0BE8E32-8D05-4103-821F-BBAB040B51A8}" destId="{8BAEA815-5654-413B-9CCC-DFBD08B3A26B}" srcOrd="0" destOrd="0" presId="urn:microsoft.com/office/officeart/2005/8/layout/orgChart1"/>
    <dgm:cxn modelId="{1E919579-640F-8549-B149-A9910926F171}" type="presOf" srcId="{981C4728-5C28-D041-B8DC-3BED7CCF34FB}" destId="{54A6F482-2C58-5049-9CFF-F1FBDBF863EF}" srcOrd="0" destOrd="0" presId="urn:microsoft.com/office/officeart/2005/8/layout/orgChart1"/>
    <dgm:cxn modelId="{59B9607E-5251-457C-9152-2D046D04388F}" type="presOf" srcId="{57BDB3B4-A777-4CAA-868C-9F76F5CB86A4}" destId="{737BDBE7-7BCE-48EE-A521-F7FC0D4D1FF2}" srcOrd="0" destOrd="0" presId="urn:microsoft.com/office/officeart/2005/8/layout/orgChart1"/>
    <dgm:cxn modelId="{02C49380-9E58-4499-871B-C84F3E3CF423}" type="presOf" srcId="{39C50E66-B8F8-4B24-B75A-90A84DD2FA69}" destId="{6231BFC3-188D-401A-BE31-DB34D82686FC}" srcOrd="0" destOrd="0" presId="urn:microsoft.com/office/officeart/2005/8/layout/orgChart1"/>
    <dgm:cxn modelId="{39FDEA82-1086-1348-AFF3-C0963BA83DAE}" type="presOf" srcId="{FB41604E-E496-5343-AE21-B6219965B0D9}" destId="{F07743BD-CBB0-7A47-940B-BC49C37EA9ED}" srcOrd="1" destOrd="0" presId="urn:microsoft.com/office/officeart/2005/8/layout/orgChart1"/>
    <dgm:cxn modelId="{7A84E784-1B69-49BF-BAAA-EFC10EEDD880}" type="presOf" srcId="{B26D7620-F88E-4731-A41F-E1EAF13CC406}" destId="{2ED5E7ED-A639-44BD-A0A7-457C718B0FAD}" srcOrd="1" destOrd="0" presId="urn:microsoft.com/office/officeart/2005/8/layout/orgChart1"/>
    <dgm:cxn modelId="{776D288D-962C-DE40-913A-23F665B9A2CF}" type="presOf" srcId="{E41067D6-C8DE-6F40-A156-B24DD13580EE}" destId="{B3BCD3CC-B40B-7442-B901-8EE61B047C67}" srcOrd="1" destOrd="0" presId="urn:microsoft.com/office/officeart/2005/8/layout/orgChart1"/>
    <dgm:cxn modelId="{DEDF8D95-1FE0-47AB-9507-00DC9B04F4F5}" srcId="{404B6930-7995-4A25-9FA8-6220B5D7DDE7}" destId="{7D40DB30-A43C-41E0-9059-34B52D994D06}" srcOrd="2" destOrd="0" parTransId="{861E8C4A-2271-4C98-8893-649BC42D58F3}" sibTransId="{6FF21933-1827-4457-91CC-AD34EE721C0D}"/>
    <dgm:cxn modelId="{987CB39A-6E5B-4BC7-99C2-5AC84DC0E062}" type="presOf" srcId="{7D40DB30-A43C-41E0-9059-34B52D994D06}" destId="{6694115F-E09E-40CB-B526-01BD9E3C5C8B}" srcOrd="0" destOrd="0" presId="urn:microsoft.com/office/officeart/2005/8/layout/orgChart1"/>
    <dgm:cxn modelId="{E7A51B9C-1ECE-4D61-81BB-9FB52BE868BF}" type="presOf" srcId="{7D40DB30-A43C-41E0-9059-34B52D994D06}" destId="{671A68C8-127F-487A-BCF5-3D5A93E09268}" srcOrd="1" destOrd="0" presId="urn:microsoft.com/office/officeart/2005/8/layout/orgChart1"/>
    <dgm:cxn modelId="{A0D3819D-D6CC-2540-A3AD-39D8A32EF5B2}" type="presOf" srcId="{670C0D52-35D2-9647-ADA4-E3D8B0672D21}" destId="{3C8BE111-ACD5-6140-9C96-F4EBE18EA458}" srcOrd="0" destOrd="0" presId="urn:microsoft.com/office/officeart/2005/8/layout/orgChart1"/>
    <dgm:cxn modelId="{18224AA4-409A-BF43-990C-65CCF5D9C23D}" srcId="{5E3D9AA7-B972-5441-8B2C-29AF977D783B}" destId="{04754DBB-0101-A64C-8304-83E63ADD6D35}" srcOrd="3" destOrd="0" parTransId="{147B5DFD-8F90-6A43-9FA2-3CE6EF7DC1B5}" sibTransId="{4721C55B-9618-A241-9BA0-CD876C94F9CF}"/>
    <dgm:cxn modelId="{91F139B4-596F-410E-8351-5547E73D7D4B}" type="presOf" srcId="{34BDD006-DCA1-4C8D-B7B0-800DD90AAB87}" destId="{48EC0EF3-0F40-4451-9C56-94BA8D8414CF}" srcOrd="1" destOrd="0" presId="urn:microsoft.com/office/officeart/2005/8/layout/orgChart1"/>
    <dgm:cxn modelId="{ECAAE0B5-C822-5148-8170-5BBDDEDD1ADA}" srcId="{7B64E8D0-B9B8-4E49-899A-8332283B09F9}" destId="{FB41604E-E496-5343-AE21-B6219965B0D9}" srcOrd="0" destOrd="0" parTransId="{71AE1C57-34FA-2342-ACCF-AD37311945C8}" sibTransId="{5EC79127-84CA-5648-AE2F-DDC284C22261}"/>
    <dgm:cxn modelId="{E94827BC-DCBA-47B2-AA16-2011F9D4C64E}" type="presOf" srcId="{90CA48F6-6D47-4335-A599-00864C92A2DD}" destId="{F310268C-467D-453A-8421-B48044B2D89C}" srcOrd="0" destOrd="0" presId="urn:microsoft.com/office/officeart/2005/8/layout/orgChart1"/>
    <dgm:cxn modelId="{D8672ABC-331E-4A6C-BF22-D34E35FBEAF8}" type="presOf" srcId="{34BDD006-DCA1-4C8D-B7B0-800DD90AAB87}" destId="{5A9E64E1-EFBC-4E72-8AED-7A7E0C266D08}" srcOrd="0" destOrd="0" presId="urn:microsoft.com/office/officeart/2005/8/layout/orgChart1"/>
    <dgm:cxn modelId="{F5DE60BC-0F0B-884F-BB27-FA5520D633A7}" type="presOf" srcId="{147B5DFD-8F90-6A43-9FA2-3CE6EF7DC1B5}" destId="{ED9CAAB2-005B-BC42-AD18-598B06B94229}" srcOrd="0" destOrd="0" presId="urn:microsoft.com/office/officeart/2005/8/layout/orgChart1"/>
    <dgm:cxn modelId="{C63188BD-D1BC-4450-90E2-496D68F3E092}" type="presOf" srcId="{2BDA9058-7D3C-480E-9184-2F7755B2F1CF}" destId="{129DAAB7-E93A-4C19-BBBA-88ED6E7E96EE}" srcOrd="0" destOrd="0" presId="urn:microsoft.com/office/officeart/2005/8/layout/orgChart1"/>
    <dgm:cxn modelId="{2E1404BF-AFA1-3143-B853-BD5F7747D3F7}" type="presOf" srcId="{AABCF90B-4192-D64B-AE63-0F07F401E3DE}" destId="{5B767A13-2CB8-CB41-82C8-6B2020703BE7}" srcOrd="0" destOrd="0" presId="urn:microsoft.com/office/officeart/2005/8/layout/orgChart1"/>
    <dgm:cxn modelId="{3D4603C5-DFC1-4E95-884D-7A6B4D3ED95D}" type="presOf" srcId="{B26D7620-F88E-4731-A41F-E1EAF13CC406}" destId="{D96695FB-F3E2-4589-B51B-248BD3829854}" srcOrd="0" destOrd="0" presId="urn:microsoft.com/office/officeart/2005/8/layout/orgChart1"/>
    <dgm:cxn modelId="{189C87C5-E88F-C148-8D49-EC4FCA77AB69}" type="presOf" srcId="{04754DBB-0101-A64C-8304-83E63ADD6D35}" destId="{4E2C6D6C-7992-8F45-9109-4C0B13DC1783}" srcOrd="1" destOrd="0" presId="urn:microsoft.com/office/officeart/2005/8/layout/orgChart1"/>
    <dgm:cxn modelId="{686B01C6-3232-5747-8CEF-E157C74C161E}" type="presOf" srcId="{5E3D9AA7-B972-5441-8B2C-29AF977D783B}" destId="{3600DDBC-6EE1-2047-ADF9-70DFA79F1137}" srcOrd="0" destOrd="0" presId="urn:microsoft.com/office/officeart/2005/8/layout/orgChart1"/>
    <dgm:cxn modelId="{E5BCA8C6-380E-3A40-8093-5ACBCE412BAE}" srcId="{B26D7620-F88E-4731-A41F-E1EAF13CC406}" destId="{7B64E8D0-B9B8-4E49-899A-8332283B09F9}" srcOrd="2" destOrd="0" parTransId="{FA5D7F12-E9E2-6245-AF13-44B59468AD83}" sibTransId="{67326166-EBEB-ED43-BB1E-BDE6BAE3B96B}"/>
    <dgm:cxn modelId="{A100EBCC-43EB-4B44-98D1-FB4FEECAB442}" type="presOf" srcId="{404B6930-7995-4A25-9FA8-6220B5D7DDE7}" destId="{D541F43E-44B4-4879-AAD9-80086DF0C63D}" srcOrd="1" destOrd="0" presId="urn:microsoft.com/office/officeart/2005/8/layout/orgChart1"/>
    <dgm:cxn modelId="{5ED6B0CF-91F1-F24E-9DD2-9512C00B586B}" type="presOf" srcId="{7B64E8D0-B9B8-4E49-899A-8332283B09F9}" destId="{86DDF2B4-4397-3C41-9339-A45237E12C78}" srcOrd="0" destOrd="0" presId="urn:microsoft.com/office/officeart/2005/8/layout/orgChart1"/>
    <dgm:cxn modelId="{ECDD05D6-442A-44C0-9D7B-E01FE469D97E}" type="presOf" srcId="{23051D7A-065E-48BE-8E42-2BD661869309}" destId="{224398A6-4C2B-47F6-8C0C-CABB8E872A08}" srcOrd="0" destOrd="0" presId="urn:microsoft.com/office/officeart/2005/8/layout/orgChart1"/>
    <dgm:cxn modelId="{84F5CFD6-1922-CB4F-B489-865DFC37281D}" type="presOf" srcId="{FB41604E-E496-5343-AE21-B6219965B0D9}" destId="{9FFF0780-2A80-7D4F-9BCD-30727581CB92}" srcOrd="0" destOrd="0" presId="urn:microsoft.com/office/officeart/2005/8/layout/orgChart1"/>
    <dgm:cxn modelId="{86EAA0D9-B475-4AC2-87CB-5EE33124670D}" srcId="{23051D7A-065E-48BE-8E42-2BD661869309}" destId="{B26D7620-F88E-4731-A41F-E1EAF13CC406}" srcOrd="0" destOrd="0" parTransId="{7F1D966C-9684-4168-B6EF-C8E66EB80790}" sibTransId="{52308B19-4FD0-482D-941C-ADAF3688257D}"/>
    <dgm:cxn modelId="{C20130DA-AD14-8A4A-A64E-2323074FF63C}" srcId="{7B64E8D0-B9B8-4E49-899A-8332283B09F9}" destId="{E41067D6-C8DE-6F40-A156-B24DD13580EE}" srcOrd="1" destOrd="0" parTransId="{8E1F4480-B2A1-C747-A475-74E419F76516}" sibTransId="{046EEC15-C772-824D-98CF-2E49652DA121}"/>
    <dgm:cxn modelId="{8BD838DA-8ED1-C644-8FC7-55F55AA8AB18}" type="presOf" srcId="{4AA80A20-3DC5-E147-8F8C-9A14914A480D}" destId="{44ABE372-493F-B848-AF6D-357F2BAE8975}" srcOrd="1" destOrd="0" presId="urn:microsoft.com/office/officeart/2005/8/layout/orgChart1"/>
    <dgm:cxn modelId="{BE99C6DC-BE60-BD42-9ED1-2CBF466E2CEC}" type="presOf" srcId="{E41067D6-C8DE-6F40-A156-B24DD13580EE}" destId="{0AE6EA10-3BD3-5949-B02C-6C313E0D581E}" srcOrd="0" destOrd="0" presId="urn:microsoft.com/office/officeart/2005/8/layout/orgChart1"/>
    <dgm:cxn modelId="{EB2048DF-24DD-4511-9BD2-0E45029BBAF2}" srcId="{B26D7620-F88E-4731-A41F-E1EAF13CC406}" destId="{B8B80340-4663-479E-8F25-37716BEEC74B}" srcOrd="0" destOrd="0" parTransId="{39C50E66-B8F8-4B24-B75A-90A84DD2FA69}" sibTransId="{5BD4DE1D-2256-44EB-A062-B9D34CBA741D}"/>
    <dgm:cxn modelId="{66295DEA-B351-2440-8EF9-6BB691691CD6}" srcId="{B26D7620-F88E-4731-A41F-E1EAF13CC406}" destId="{5E3D9AA7-B972-5441-8B2C-29AF977D783B}" srcOrd="3" destOrd="0" parTransId="{AEBE6E28-DA8A-3141-89C9-3F68D65BE1A8}" sibTransId="{6FE53D64-9EBA-2B4D-BEC9-C93400EFFCD4}"/>
    <dgm:cxn modelId="{A0AA12EB-73A9-024A-BFC4-9D3EBBC7500D}" type="presOf" srcId="{7B64E8D0-B9B8-4E49-899A-8332283B09F9}" destId="{D895677C-2AD2-9342-88C4-E201866A618F}" srcOrd="1" destOrd="0" presId="urn:microsoft.com/office/officeart/2005/8/layout/orgChart1"/>
    <dgm:cxn modelId="{6B484EED-B387-4FEE-99C7-D3B290D13A7E}" type="presOf" srcId="{D6109333-946D-4FC2-A8AE-AFEA2B5135BB}" destId="{9CBA2888-ED69-448C-AF2A-8DB5BB96F777}" srcOrd="0" destOrd="0" presId="urn:microsoft.com/office/officeart/2005/8/layout/orgChart1"/>
    <dgm:cxn modelId="{965EA6EE-1DE7-4490-A338-CC69EEC1AA2A}" type="presOf" srcId="{57BDB3B4-A777-4CAA-868C-9F76F5CB86A4}" destId="{2D0C11EB-E550-4191-8D0E-56349A6EC42C}" srcOrd="1" destOrd="0" presId="urn:microsoft.com/office/officeart/2005/8/layout/orgChart1"/>
    <dgm:cxn modelId="{431FA6F1-40BD-8443-97B8-5B52C23DEE61}" type="presOf" srcId="{5B80C640-B421-0B4A-B87E-B37376143799}" destId="{CFDEE85F-72FA-644C-ABBB-652548B31EB6}" srcOrd="0" destOrd="0" presId="urn:microsoft.com/office/officeart/2005/8/layout/orgChart1"/>
    <dgm:cxn modelId="{F9008DF4-CF09-44C8-8A97-5AFE2ADA5962}" srcId="{404B6930-7995-4A25-9FA8-6220B5D7DDE7}" destId="{34BDD006-DCA1-4C8D-B7B0-800DD90AAB87}" srcOrd="0" destOrd="0" parTransId="{D6109333-946D-4FC2-A8AE-AFEA2B5135BB}" sibTransId="{A752A100-8A0B-4155-9FAA-560CD45DBDDE}"/>
    <dgm:cxn modelId="{AB0B93F7-E0B8-0245-BD94-2FB9760F5C83}" type="presOf" srcId="{71AE1C57-34FA-2342-ACCF-AD37311945C8}" destId="{23FFC86F-780B-E647-AB5A-D2BB2C336637}" srcOrd="0" destOrd="0" presId="urn:microsoft.com/office/officeart/2005/8/layout/orgChart1"/>
    <dgm:cxn modelId="{2E2BDAF9-2A83-4D24-841D-97DE74663C8F}" type="presOf" srcId="{B8B80340-4663-479E-8F25-37716BEEC74B}" destId="{DE4E1323-4F34-472A-BE09-7CBEFD3980C5}" srcOrd="1" destOrd="0" presId="urn:microsoft.com/office/officeart/2005/8/layout/orgChart1"/>
    <dgm:cxn modelId="{9876CFFB-C58F-6E45-9E9F-D793E5B89B55}" type="presOf" srcId="{9FB2AB95-AC66-E948-94C1-9440DC9A6ACD}" destId="{AA6EDD83-56ED-214F-BE8A-57AB86CBAE3E}" srcOrd="0" destOrd="0" presId="urn:microsoft.com/office/officeart/2005/8/layout/orgChart1"/>
    <dgm:cxn modelId="{F333D0FC-3171-43BF-946A-9D195D8C392E}" srcId="{B26D7620-F88E-4731-A41F-E1EAF13CC406}" destId="{404B6930-7995-4A25-9FA8-6220B5D7DDE7}" srcOrd="1" destOrd="0" parTransId="{D9BF5829-FB60-4D01-951A-99FA3EF24828}" sibTransId="{7119B109-12CE-41A3-A778-854037576D42}"/>
    <dgm:cxn modelId="{F1E23AFE-795C-164A-85D8-CDB865D40FAC}" type="presOf" srcId="{9FB2AB95-AC66-E948-94C1-9440DC9A6ACD}" destId="{F4D28E90-A06D-0A49-A059-5CF538BF8B79}" srcOrd="1" destOrd="0" presId="urn:microsoft.com/office/officeart/2005/8/layout/orgChart1"/>
    <dgm:cxn modelId="{1014E956-7028-4024-8EA4-76F141C70E5D}" type="presParOf" srcId="{224398A6-4C2B-47F6-8C0C-CABB8E872A08}" destId="{63495320-BD9B-48A6-9CC2-DE1AAD1EDF08}" srcOrd="0" destOrd="0" presId="urn:microsoft.com/office/officeart/2005/8/layout/orgChart1"/>
    <dgm:cxn modelId="{4C9A9299-7CA3-46E5-98F0-23CC235B2C8C}" type="presParOf" srcId="{63495320-BD9B-48A6-9CC2-DE1AAD1EDF08}" destId="{CCE47850-2462-485E-AD39-69DA4937A109}" srcOrd="0" destOrd="0" presId="urn:microsoft.com/office/officeart/2005/8/layout/orgChart1"/>
    <dgm:cxn modelId="{FD07CF2B-025A-48F6-9F74-8760C3EFAE5C}" type="presParOf" srcId="{CCE47850-2462-485E-AD39-69DA4937A109}" destId="{D96695FB-F3E2-4589-B51B-248BD3829854}" srcOrd="0" destOrd="0" presId="urn:microsoft.com/office/officeart/2005/8/layout/orgChart1"/>
    <dgm:cxn modelId="{AE779847-CA4B-4670-B8F2-7210C15C40F6}" type="presParOf" srcId="{CCE47850-2462-485E-AD39-69DA4937A109}" destId="{2ED5E7ED-A639-44BD-A0A7-457C718B0FAD}" srcOrd="1" destOrd="0" presId="urn:microsoft.com/office/officeart/2005/8/layout/orgChart1"/>
    <dgm:cxn modelId="{D42969CF-94B6-40F5-8CCA-D470DAEDC93A}" type="presParOf" srcId="{63495320-BD9B-48A6-9CC2-DE1AAD1EDF08}" destId="{209CC395-168B-402E-8600-86BEBA5B9CC7}" srcOrd="1" destOrd="0" presId="urn:microsoft.com/office/officeart/2005/8/layout/orgChart1"/>
    <dgm:cxn modelId="{40E090BD-FD68-48A8-8A37-D8C7780D2715}" type="presParOf" srcId="{209CC395-168B-402E-8600-86BEBA5B9CC7}" destId="{6231BFC3-188D-401A-BE31-DB34D82686FC}" srcOrd="0" destOrd="0" presId="urn:microsoft.com/office/officeart/2005/8/layout/orgChart1"/>
    <dgm:cxn modelId="{276D013E-6ABF-4612-8409-35EF080D13FE}" type="presParOf" srcId="{209CC395-168B-402E-8600-86BEBA5B9CC7}" destId="{D7A8637B-C25B-4E83-B605-388EE1DCEDFE}" srcOrd="1" destOrd="0" presId="urn:microsoft.com/office/officeart/2005/8/layout/orgChart1"/>
    <dgm:cxn modelId="{884AE28D-4AB3-48E1-8751-3221D3A38742}" type="presParOf" srcId="{D7A8637B-C25B-4E83-B605-388EE1DCEDFE}" destId="{438EA8E8-1929-4E65-8991-94AD58AA1921}" srcOrd="0" destOrd="0" presId="urn:microsoft.com/office/officeart/2005/8/layout/orgChart1"/>
    <dgm:cxn modelId="{62B3CEBA-D35C-41A7-A87C-C73D59F8CDF4}" type="presParOf" srcId="{438EA8E8-1929-4E65-8991-94AD58AA1921}" destId="{B71BDB33-F86C-40F3-9F96-962174557915}" srcOrd="0" destOrd="0" presId="urn:microsoft.com/office/officeart/2005/8/layout/orgChart1"/>
    <dgm:cxn modelId="{3A8D16A2-C7B5-4574-849F-FCCC6BD8B3DD}" type="presParOf" srcId="{438EA8E8-1929-4E65-8991-94AD58AA1921}" destId="{DE4E1323-4F34-472A-BE09-7CBEFD3980C5}" srcOrd="1" destOrd="0" presId="urn:microsoft.com/office/officeart/2005/8/layout/orgChart1"/>
    <dgm:cxn modelId="{A4469CF5-DD93-41B4-B520-A5F8D1D7BE8A}" type="presParOf" srcId="{D7A8637B-C25B-4E83-B605-388EE1DCEDFE}" destId="{C0B23A77-8C32-4309-88E8-722015CB11C3}" srcOrd="1" destOrd="0" presId="urn:microsoft.com/office/officeart/2005/8/layout/orgChart1"/>
    <dgm:cxn modelId="{9F71084F-00AE-45DA-A0CF-3CC9CA4BDE50}" type="presParOf" srcId="{D7A8637B-C25B-4E83-B605-388EE1DCEDFE}" destId="{CA9AB6E5-A387-448B-A8F9-1BBCB282C64D}" srcOrd="2" destOrd="0" presId="urn:microsoft.com/office/officeart/2005/8/layout/orgChart1"/>
    <dgm:cxn modelId="{46C65BC1-1329-4E8A-9722-CC920DCEAE62}" type="presParOf" srcId="{209CC395-168B-402E-8600-86BEBA5B9CC7}" destId="{20DE6BA7-D9D6-4B49-AA3C-0D0FFC57E403}" srcOrd="2" destOrd="0" presId="urn:microsoft.com/office/officeart/2005/8/layout/orgChart1"/>
    <dgm:cxn modelId="{9E11CF3A-3953-49AD-8A69-E84F5310D88A}" type="presParOf" srcId="{209CC395-168B-402E-8600-86BEBA5B9CC7}" destId="{F3C141B1-7FE6-44D3-83AE-DB3814DD4521}" srcOrd="3" destOrd="0" presId="urn:microsoft.com/office/officeart/2005/8/layout/orgChart1"/>
    <dgm:cxn modelId="{4A456AF9-4475-4779-86CE-9F7677CC5186}" type="presParOf" srcId="{F3C141B1-7FE6-44D3-83AE-DB3814DD4521}" destId="{A6A86CAF-6526-43FB-BBF9-F269D9999712}" srcOrd="0" destOrd="0" presId="urn:microsoft.com/office/officeart/2005/8/layout/orgChart1"/>
    <dgm:cxn modelId="{B09E4B6F-2A5C-496F-88D5-6D1BF9ABAB79}" type="presParOf" srcId="{A6A86CAF-6526-43FB-BBF9-F269D9999712}" destId="{7DB82713-6F0B-4DC3-B9D8-8145A31DB46F}" srcOrd="0" destOrd="0" presId="urn:microsoft.com/office/officeart/2005/8/layout/orgChart1"/>
    <dgm:cxn modelId="{0AB7CE10-F7DD-4031-9D28-D5D8A1185676}" type="presParOf" srcId="{A6A86CAF-6526-43FB-BBF9-F269D9999712}" destId="{D541F43E-44B4-4879-AAD9-80086DF0C63D}" srcOrd="1" destOrd="0" presId="urn:microsoft.com/office/officeart/2005/8/layout/orgChart1"/>
    <dgm:cxn modelId="{CDCB11FC-E8BF-4440-9F91-0800B00A1F8D}" type="presParOf" srcId="{F3C141B1-7FE6-44D3-83AE-DB3814DD4521}" destId="{D943ABBC-259C-4688-A464-22FFC1BF376D}" srcOrd="1" destOrd="0" presId="urn:microsoft.com/office/officeart/2005/8/layout/orgChart1"/>
    <dgm:cxn modelId="{1B87D772-95F6-4F40-AE6D-34A9D80B58D8}" type="presParOf" srcId="{D943ABBC-259C-4688-A464-22FFC1BF376D}" destId="{9CBA2888-ED69-448C-AF2A-8DB5BB96F777}" srcOrd="0" destOrd="0" presId="urn:microsoft.com/office/officeart/2005/8/layout/orgChart1"/>
    <dgm:cxn modelId="{EB6E8134-79E3-4749-80C7-5E802820F0D7}" type="presParOf" srcId="{D943ABBC-259C-4688-A464-22FFC1BF376D}" destId="{8488A9E7-3C9B-431B-A568-219C911282DD}" srcOrd="1" destOrd="0" presId="urn:microsoft.com/office/officeart/2005/8/layout/orgChart1"/>
    <dgm:cxn modelId="{5815EE15-D6CD-4063-88FD-5318AB551EEA}" type="presParOf" srcId="{8488A9E7-3C9B-431B-A568-219C911282DD}" destId="{82B27BC3-D5AA-4558-8FB3-0A82EC14DFD4}" srcOrd="0" destOrd="0" presId="urn:microsoft.com/office/officeart/2005/8/layout/orgChart1"/>
    <dgm:cxn modelId="{C985705E-6B11-4744-9C0C-3C0122C7E416}" type="presParOf" srcId="{82B27BC3-D5AA-4558-8FB3-0A82EC14DFD4}" destId="{5A9E64E1-EFBC-4E72-8AED-7A7E0C266D08}" srcOrd="0" destOrd="0" presId="urn:microsoft.com/office/officeart/2005/8/layout/orgChart1"/>
    <dgm:cxn modelId="{04BBB693-EA15-426E-BB82-BC2EC7B4BA2B}" type="presParOf" srcId="{82B27BC3-D5AA-4558-8FB3-0A82EC14DFD4}" destId="{48EC0EF3-0F40-4451-9C56-94BA8D8414CF}" srcOrd="1" destOrd="0" presId="urn:microsoft.com/office/officeart/2005/8/layout/orgChart1"/>
    <dgm:cxn modelId="{8C4CDB5D-DDB3-44A6-9748-F10B2250C650}" type="presParOf" srcId="{8488A9E7-3C9B-431B-A568-219C911282DD}" destId="{4910DD77-7ECC-43BC-B3F5-96DC7138EDB0}" srcOrd="1" destOrd="0" presId="urn:microsoft.com/office/officeart/2005/8/layout/orgChart1"/>
    <dgm:cxn modelId="{D3F851F3-93A3-4B09-9436-C2B0B133232B}" type="presParOf" srcId="{8488A9E7-3C9B-431B-A568-219C911282DD}" destId="{1B069057-17D1-451B-B749-150EFF6C54DA}" srcOrd="2" destOrd="0" presId="urn:microsoft.com/office/officeart/2005/8/layout/orgChart1"/>
    <dgm:cxn modelId="{07D7DE0F-135E-4C6C-A3E3-2039BA69E35D}" type="presParOf" srcId="{D943ABBC-259C-4688-A464-22FFC1BF376D}" destId="{8BAEA815-5654-413B-9CCC-DFBD08B3A26B}" srcOrd="2" destOrd="0" presId="urn:microsoft.com/office/officeart/2005/8/layout/orgChart1"/>
    <dgm:cxn modelId="{9CADD982-774F-47D6-B296-3978E647F2F6}" type="presParOf" srcId="{D943ABBC-259C-4688-A464-22FFC1BF376D}" destId="{F994159A-5B75-42CB-815E-93E862503ACF}" srcOrd="3" destOrd="0" presId="urn:microsoft.com/office/officeart/2005/8/layout/orgChart1"/>
    <dgm:cxn modelId="{A21C3196-EE6C-4226-AC32-8758DBAA6971}" type="presParOf" srcId="{F994159A-5B75-42CB-815E-93E862503ACF}" destId="{949721E4-84C3-4746-84DE-56659EDA2FD3}" srcOrd="0" destOrd="0" presId="urn:microsoft.com/office/officeart/2005/8/layout/orgChart1"/>
    <dgm:cxn modelId="{4ABF4205-7749-494B-9B8C-B1E9ABB728B2}" type="presParOf" srcId="{949721E4-84C3-4746-84DE-56659EDA2FD3}" destId="{737BDBE7-7BCE-48EE-A521-F7FC0D4D1FF2}" srcOrd="0" destOrd="0" presId="urn:microsoft.com/office/officeart/2005/8/layout/orgChart1"/>
    <dgm:cxn modelId="{536DDAEC-A88A-40B4-A2F8-C77D17C6A320}" type="presParOf" srcId="{949721E4-84C3-4746-84DE-56659EDA2FD3}" destId="{2D0C11EB-E550-4191-8D0E-56349A6EC42C}" srcOrd="1" destOrd="0" presId="urn:microsoft.com/office/officeart/2005/8/layout/orgChart1"/>
    <dgm:cxn modelId="{1F5887DC-13BC-46DE-97F0-A63A297D134D}" type="presParOf" srcId="{F994159A-5B75-42CB-815E-93E862503ACF}" destId="{C9BFA4F6-BAAA-4318-9A7F-EA6A034BEC67}" srcOrd="1" destOrd="0" presId="urn:microsoft.com/office/officeart/2005/8/layout/orgChart1"/>
    <dgm:cxn modelId="{319BBA32-97DE-4F44-9ACD-775BA26832CA}" type="presParOf" srcId="{F994159A-5B75-42CB-815E-93E862503ACF}" destId="{B4A413EB-3890-4148-B6EF-A7804422B90C}" srcOrd="2" destOrd="0" presId="urn:microsoft.com/office/officeart/2005/8/layout/orgChart1"/>
    <dgm:cxn modelId="{C25C99C0-0CFB-4030-B033-6DDD20F56AE8}" type="presParOf" srcId="{D943ABBC-259C-4688-A464-22FFC1BF376D}" destId="{F7A1ECD6-BB1A-4F89-B53B-A85CB6A34039}" srcOrd="4" destOrd="0" presId="urn:microsoft.com/office/officeart/2005/8/layout/orgChart1"/>
    <dgm:cxn modelId="{BC582BB4-DB27-4838-9F5D-B1ECC182ACED}" type="presParOf" srcId="{D943ABBC-259C-4688-A464-22FFC1BF376D}" destId="{03424DEE-43D2-4356-B5CD-C3F008C9F750}" srcOrd="5" destOrd="0" presId="urn:microsoft.com/office/officeart/2005/8/layout/orgChart1"/>
    <dgm:cxn modelId="{9DBFA5FB-BB66-4F17-90C0-C2D83F5DE023}" type="presParOf" srcId="{03424DEE-43D2-4356-B5CD-C3F008C9F750}" destId="{F1875F79-2C14-47B8-B4A6-D6029D3F7BE2}" srcOrd="0" destOrd="0" presId="urn:microsoft.com/office/officeart/2005/8/layout/orgChart1"/>
    <dgm:cxn modelId="{71498E01-4112-459C-AF93-B7681C77723C}" type="presParOf" srcId="{F1875F79-2C14-47B8-B4A6-D6029D3F7BE2}" destId="{6694115F-E09E-40CB-B526-01BD9E3C5C8B}" srcOrd="0" destOrd="0" presId="urn:microsoft.com/office/officeart/2005/8/layout/orgChart1"/>
    <dgm:cxn modelId="{7C2BD8B3-B4DD-4E0D-9590-88540B09D663}" type="presParOf" srcId="{F1875F79-2C14-47B8-B4A6-D6029D3F7BE2}" destId="{671A68C8-127F-487A-BCF5-3D5A93E09268}" srcOrd="1" destOrd="0" presId="urn:microsoft.com/office/officeart/2005/8/layout/orgChart1"/>
    <dgm:cxn modelId="{F45B777F-3F2B-4A83-A84A-499EDBA065E3}" type="presParOf" srcId="{03424DEE-43D2-4356-B5CD-C3F008C9F750}" destId="{33E73BB5-012C-4F71-8431-89FDCFF0BB97}" srcOrd="1" destOrd="0" presId="urn:microsoft.com/office/officeart/2005/8/layout/orgChart1"/>
    <dgm:cxn modelId="{E2ACEC39-4AD5-45C4-9C00-4BE0E389A5C8}" type="presParOf" srcId="{03424DEE-43D2-4356-B5CD-C3F008C9F750}" destId="{ADA25A45-F70B-455B-AA9A-5A8C74F13373}" srcOrd="2" destOrd="0" presId="urn:microsoft.com/office/officeart/2005/8/layout/orgChart1"/>
    <dgm:cxn modelId="{5FD8D7B5-3B4C-4DBF-9060-CC71809F5FB8}" type="presParOf" srcId="{D943ABBC-259C-4688-A464-22FFC1BF376D}" destId="{F310268C-467D-453A-8421-B48044B2D89C}" srcOrd="6" destOrd="0" presId="urn:microsoft.com/office/officeart/2005/8/layout/orgChart1"/>
    <dgm:cxn modelId="{7A4CAACE-E0C0-4E90-B499-FF27103BC7CC}" type="presParOf" srcId="{D943ABBC-259C-4688-A464-22FFC1BF376D}" destId="{1EDA005D-5E6F-4E46-AF59-DF03D8005B18}" srcOrd="7" destOrd="0" presId="urn:microsoft.com/office/officeart/2005/8/layout/orgChart1"/>
    <dgm:cxn modelId="{D098700F-920E-4371-A632-4A0645EB8D3F}" type="presParOf" srcId="{1EDA005D-5E6F-4E46-AF59-DF03D8005B18}" destId="{D0B85F3C-11E0-41A1-817B-1719F72FBD63}" srcOrd="0" destOrd="0" presId="urn:microsoft.com/office/officeart/2005/8/layout/orgChart1"/>
    <dgm:cxn modelId="{02774705-174F-4D79-8D8C-01D871B0956B}" type="presParOf" srcId="{D0B85F3C-11E0-41A1-817B-1719F72FBD63}" destId="{129DAAB7-E93A-4C19-BBBA-88ED6E7E96EE}" srcOrd="0" destOrd="0" presId="urn:microsoft.com/office/officeart/2005/8/layout/orgChart1"/>
    <dgm:cxn modelId="{1FDC4121-B3DE-456A-BDD0-74728FCAF612}" type="presParOf" srcId="{D0B85F3C-11E0-41A1-817B-1719F72FBD63}" destId="{8CA950E5-13DF-4A58-BDBD-829C4330220A}" srcOrd="1" destOrd="0" presId="urn:microsoft.com/office/officeart/2005/8/layout/orgChart1"/>
    <dgm:cxn modelId="{75CC6BF0-08A6-4596-AB87-E01178BA738C}" type="presParOf" srcId="{1EDA005D-5E6F-4E46-AF59-DF03D8005B18}" destId="{9D09AF0A-EB12-4606-8B02-234F41290737}" srcOrd="1" destOrd="0" presId="urn:microsoft.com/office/officeart/2005/8/layout/orgChart1"/>
    <dgm:cxn modelId="{40CF56A1-6CAF-4026-8A7F-229D6EE372A9}" type="presParOf" srcId="{1EDA005D-5E6F-4E46-AF59-DF03D8005B18}" destId="{0C65A468-AE12-44C9-A2C1-7D95945E8FB1}" srcOrd="2" destOrd="0" presId="urn:microsoft.com/office/officeart/2005/8/layout/orgChart1"/>
    <dgm:cxn modelId="{41BC62FA-2F35-4CA3-802F-DDD723245FF2}" type="presParOf" srcId="{F3C141B1-7FE6-44D3-83AE-DB3814DD4521}" destId="{DBD1B0A5-65D5-452C-9B59-F3EBEE29441F}" srcOrd="2" destOrd="0" presId="urn:microsoft.com/office/officeart/2005/8/layout/orgChart1"/>
    <dgm:cxn modelId="{D5878442-CE63-E147-B531-372699BBB56B}" type="presParOf" srcId="{209CC395-168B-402E-8600-86BEBA5B9CC7}" destId="{6ACF114B-FA3E-1F40-A9A6-BC17E752B531}" srcOrd="4" destOrd="0" presId="urn:microsoft.com/office/officeart/2005/8/layout/orgChart1"/>
    <dgm:cxn modelId="{EE0A1617-0C75-F940-AE69-75D062458E2D}" type="presParOf" srcId="{209CC395-168B-402E-8600-86BEBA5B9CC7}" destId="{47A455AD-224D-794F-808F-53B254B3B549}" srcOrd="5" destOrd="0" presId="urn:microsoft.com/office/officeart/2005/8/layout/orgChart1"/>
    <dgm:cxn modelId="{2CC734D9-A3F6-3545-9E95-5E40C70B0207}" type="presParOf" srcId="{47A455AD-224D-794F-808F-53B254B3B549}" destId="{B6C25A43-A965-2042-92A3-5794AE745D7D}" srcOrd="0" destOrd="0" presId="urn:microsoft.com/office/officeart/2005/8/layout/orgChart1"/>
    <dgm:cxn modelId="{8D726AF6-4B9E-8E43-AB77-BEBEBC564949}" type="presParOf" srcId="{B6C25A43-A965-2042-92A3-5794AE745D7D}" destId="{86DDF2B4-4397-3C41-9339-A45237E12C78}" srcOrd="0" destOrd="0" presId="urn:microsoft.com/office/officeart/2005/8/layout/orgChart1"/>
    <dgm:cxn modelId="{17EF1723-B9DE-E64C-BD04-A551CCB0F249}" type="presParOf" srcId="{B6C25A43-A965-2042-92A3-5794AE745D7D}" destId="{D895677C-2AD2-9342-88C4-E201866A618F}" srcOrd="1" destOrd="0" presId="urn:microsoft.com/office/officeart/2005/8/layout/orgChart1"/>
    <dgm:cxn modelId="{C3577AD2-D38D-5E47-BCFD-E40746E6D3B7}" type="presParOf" srcId="{47A455AD-224D-794F-808F-53B254B3B549}" destId="{53C36A11-B300-C14F-8D28-87394CC4E015}" srcOrd="1" destOrd="0" presId="urn:microsoft.com/office/officeart/2005/8/layout/orgChart1"/>
    <dgm:cxn modelId="{599BB94B-8F31-F74B-9E60-A16AA3A674E2}" type="presParOf" srcId="{53C36A11-B300-C14F-8D28-87394CC4E015}" destId="{23FFC86F-780B-E647-AB5A-D2BB2C336637}" srcOrd="0" destOrd="0" presId="urn:microsoft.com/office/officeart/2005/8/layout/orgChart1"/>
    <dgm:cxn modelId="{7AF04F96-F8B2-5B42-AA36-2F7917A5C5BD}" type="presParOf" srcId="{53C36A11-B300-C14F-8D28-87394CC4E015}" destId="{1D409F22-B6F5-DA41-9204-2F01186E229D}" srcOrd="1" destOrd="0" presId="urn:microsoft.com/office/officeart/2005/8/layout/orgChart1"/>
    <dgm:cxn modelId="{A3A4AF1A-F7D8-0D4C-88DB-58C18F055CD6}" type="presParOf" srcId="{1D409F22-B6F5-DA41-9204-2F01186E229D}" destId="{858AA6D0-9D20-DF46-9966-F614F7087561}" srcOrd="0" destOrd="0" presId="urn:microsoft.com/office/officeart/2005/8/layout/orgChart1"/>
    <dgm:cxn modelId="{ED2D95BC-F634-6C4C-A7AB-6C0B30211F61}" type="presParOf" srcId="{858AA6D0-9D20-DF46-9966-F614F7087561}" destId="{9FFF0780-2A80-7D4F-9BCD-30727581CB92}" srcOrd="0" destOrd="0" presId="urn:microsoft.com/office/officeart/2005/8/layout/orgChart1"/>
    <dgm:cxn modelId="{AF51F6B2-B8CB-3745-B231-2088ECE1A418}" type="presParOf" srcId="{858AA6D0-9D20-DF46-9966-F614F7087561}" destId="{F07743BD-CBB0-7A47-940B-BC49C37EA9ED}" srcOrd="1" destOrd="0" presId="urn:microsoft.com/office/officeart/2005/8/layout/orgChart1"/>
    <dgm:cxn modelId="{942150DD-C8FE-AF43-B043-DE64BD27AED3}" type="presParOf" srcId="{1D409F22-B6F5-DA41-9204-2F01186E229D}" destId="{7275D67A-AA75-C14E-ACDC-8517AACD93E6}" srcOrd="1" destOrd="0" presId="urn:microsoft.com/office/officeart/2005/8/layout/orgChart1"/>
    <dgm:cxn modelId="{059282D6-957B-D343-98C5-4730964EC8CC}" type="presParOf" srcId="{1D409F22-B6F5-DA41-9204-2F01186E229D}" destId="{8FD15878-5FA0-6249-ADB3-58187ADE7EE9}" srcOrd="2" destOrd="0" presId="urn:microsoft.com/office/officeart/2005/8/layout/orgChart1"/>
    <dgm:cxn modelId="{11CD5164-8976-204C-90B9-4BC8C751C5F8}" type="presParOf" srcId="{53C36A11-B300-C14F-8D28-87394CC4E015}" destId="{79A42F62-6F70-CC4F-837C-15D263723293}" srcOrd="2" destOrd="0" presId="urn:microsoft.com/office/officeart/2005/8/layout/orgChart1"/>
    <dgm:cxn modelId="{5B8A3A6D-F543-2C40-9778-A68410D00408}" type="presParOf" srcId="{53C36A11-B300-C14F-8D28-87394CC4E015}" destId="{9611DEBE-EB11-D044-9B6F-83620E1E97E6}" srcOrd="3" destOrd="0" presId="urn:microsoft.com/office/officeart/2005/8/layout/orgChart1"/>
    <dgm:cxn modelId="{BEDFFC8B-FD2D-7B4A-B50F-89BC6F809858}" type="presParOf" srcId="{9611DEBE-EB11-D044-9B6F-83620E1E97E6}" destId="{0C260F87-5CB8-084F-A1AD-F4BB16DF35B2}" srcOrd="0" destOrd="0" presId="urn:microsoft.com/office/officeart/2005/8/layout/orgChart1"/>
    <dgm:cxn modelId="{2F7AFB48-BABC-BA4A-81AE-3EF9E71A9671}" type="presParOf" srcId="{0C260F87-5CB8-084F-A1AD-F4BB16DF35B2}" destId="{0AE6EA10-3BD3-5949-B02C-6C313E0D581E}" srcOrd="0" destOrd="0" presId="urn:microsoft.com/office/officeart/2005/8/layout/orgChart1"/>
    <dgm:cxn modelId="{DE62B951-AE04-3345-A655-67A507334512}" type="presParOf" srcId="{0C260F87-5CB8-084F-A1AD-F4BB16DF35B2}" destId="{B3BCD3CC-B40B-7442-B901-8EE61B047C67}" srcOrd="1" destOrd="0" presId="urn:microsoft.com/office/officeart/2005/8/layout/orgChart1"/>
    <dgm:cxn modelId="{0545AD85-1BAF-D343-8B13-A588E0689427}" type="presParOf" srcId="{9611DEBE-EB11-D044-9B6F-83620E1E97E6}" destId="{49A4384C-AC69-8640-8F6C-782952CFDF0C}" srcOrd="1" destOrd="0" presId="urn:microsoft.com/office/officeart/2005/8/layout/orgChart1"/>
    <dgm:cxn modelId="{ED07176A-64FC-1845-B7C1-9FDCDAA0AA15}" type="presParOf" srcId="{9611DEBE-EB11-D044-9B6F-83620E1E97E6}" destId="{E64F8D40-FD2D-894F-AF3B-C2950F1B7716}" srcOrd="2" destOrd="0" presId="urn:microsoft.com/office/officeart/2005/8/layout/orgChart1"/>
    <dgm:cxn modelId="{8B1E9768-1894-1F43-9F78-7C514D87027F}" type="presParOf" srcId="{53C36A11-B300-C14F-8D28-87394CC4E015}" destId="{EBC0A8B1-C059-F242-836E-EFAF150C5A25}" srcOrd="4" destOrd="0" presId="urn:microsoft.com/office/officeart/2005/8/layout/orgChart1"/>
    <dgm:cxn modelId="{A2F672DF-A411-BC41-883D-C38FF7247AB3}" type="presParOf" srcId="{53C36A11-B300-C14F-8D28-87394CC4E015}" destId="{995F2800-04CB-0747-83E5-4E875230912E}" srcOrd="5" destOrd="0" presId="urn:microsoft.com/office/officeart/2005/8/layout/orgChart1"/>
    <dgm:cxn modelId="{CC7AD7FD-1DC2-B549-9E1C-06A20606BE50}" type="presParOf" srcId="{995F2800-04CB-0747-83E5-4E875230912E}" destId="{E1FB8136-7358-4B4B-B5DE-96AFB936AD6F}" srcOrd="0" destOrd="0" presId="urn:microsoft.com/office/officeart/2005/8/layout/orgChart1"/>
    <dgm:cxn modelId="{91EBEEC3-0FE2-F445-B81E-7D8DF524E7F0}" type="presParOf" srcId="{E1FB8136-7358-4B4B-B5DE-96AFB936AD6F}" destId="{CFDEE85F-72FA-644C-ABBB-652548B31EB6}" srcOrd="0" destOrd="0" presId="urn:microsoft.com/office/officeart/2005/8/layout/orgChart1"/>
    <dgm:cxn modelId="{9C132759-492D-0E45-B868-358C6E279B90}" type="presParOf" srcId="{E1FB8136-7358-4B4B-B5DE-96AFB936AD6F}" destId="{BB45D797-4FFA-074A-AFB5-82D55776A803}" srcOrd="1" destOrd="0" presId="urn:microsoft.com/office/officeart/2005/8/layout/orgChart1"/>
    <dgm:cxn modelId="{1581D398-098C-6249-9018-B85DA5BF96B5}" type="presParOf" srcId="{995F2800-04CB-0747-83E5-4E875230912E}" destId="{9C03143B-A23D-5C49-A205-FE09455D2A39}" srcOrd="1" destOrd="0" presId="urn:microsoft.com/office/officeart/2005/8/layout/orgChart1"/>
    <dgm:cxn modelId="{DC6CE23D-68CF-6D49-A8B5-D5A6446FD476}" type="presParOf" srcId="{995F2800-04CB-0747-83E5-4E875230912E}" destId="{ABC8958B-9FF3-5942-9A64-B5D7C67653F4}" srcOrd="2" destOrd="0" presId="urn:microsoft.com/office/officeart/2005/8/layout/orgChart1"/>
    <dgm:cxn modelId="{D02A9B4E-EE0B-434B-84AE-5295EBCFC65E}" type="presParOf" srcId="{47A455AD-224D-794F-808F-53B254B3B549}" destId="{F3FED33C-AF06-EE4D-93BF-D5E7BB75F460}" srcOrd="2" destOrd="0" presId="urn:microsoft.com/office/officeart/2005/8/layout/orgChart1"/>
    <dgm:cxn modelId="{6C026436-78BD-5343-ACDF-3B44018F2844}" type="presParOf" srcId="{209CC395-168B-402E-8600-86BEBA5B9CC7}" destId="{94A0CBE9-1BFA-3E4A-808A-400F7EFE655D}" srcOrd="6" destOrd="0" presId="urn:microsoft.com/office/officeart/2005/8/layout/orgChart1"/>
    <dgm:cxn modelId="{234DF60D-52E4-8845-93CF-81A91D42B630}" type="presParOf" srcId="{209CC395-168B-402E-8600-86BEBA5B9CC7}" destId="{5E12FF5E-168D-1341-B4D5-F22033F63633}" srcOrd="7" destOrd="0" presId="urn:microsoft.com/office/officeart/2005/8/layout/orgChart1"/>
    <dgm:cxn modelId="{8DACF410-21F2-DE40-822E-06ACA109F9A8}" type="presParOf" srcId="{5E12FF5E-168D-1341-B4D5-F22033F63633}" destId="{328BCE93-6EA1-9940-B95E-362210E92914}" srcOrd="0" destOrd="0" presId="urn:microsoft.com/office/officeart/2005/8/layout/orgChart1"/>
    <dgm:cxn modelId="{60A17469-BAC3-404D-8BEC-6246DD5576CD}" type="presParOf" srcId="{328BCE93-6EA1-9940-B95E-362210E92914}" destId="{3600DDBC-6EE1-2047-ADF9-70DFA79F1137}" srcOrd="0" destOrd="0" presId="urn:microsoft.com/office/officeart/2005/8/layout/orgChart1"/>
    <dgm:cxn modelId="{46498E99-506B-7547-8CDC-E1A69CF17CBE}" type="presParOf" srcId="{328BCE93-6EA1-9940-B95E-362210E92914}" destId="{7B782FC0-6BB0-8E40-BB80-C385CD3F2F72}" srcOrd="1" destOrd="0" presId="urn:microsoft.com/office/officeart/2005/8/layout/orgChart1"/>
    <dgm:cxn modelId="{6709AF91-2FC2-8448-AFFF-04D31E48C60E}" type="presParOf" srcId="{5E12FF5E-168D-1341-B4D5-F22033F63633}" destId="{64A561E0-1C92-6041-960F-ADCA6FF896E5}" srcOrd="1" destOrd="0" presId="urn:microsoft.com/office/officeart/2005/8/layout/orgChart1"/>
    <dgm:cxn modelId="{80FD9669-DC99-8246-BA9F-BBC21D4D031F}" type="presParOf" srcId="{64A561E0-1C92-6041-960F-ADCA6FF896E5}" destId="{3C8BE111-ACD5-6140-9C96-F4EBE18EA458}" srcOrd="0" destOrd="0" presId="urn:microsoft.com/office/officeart/2005/8/layout/orgChart1"/>
    <dgm:cxn modelId="{E9535E21-DC7E-E243-A22C-2807B9151555}" type="presParOf" srcId="{64A561E0-1C92-6041-960F-ADCA6FF896E5}" destId="{72BF6BC6-12F7-9949-8682-8C4640652505}" srcOrd="1" destOrd="0" presId="urn:microsoft.com/office/officeart/2005/8/layout/orgChart1"/>
    <dgm:cxn modelId="{84D82392-DC5C-E943-9A46-7B9151921E0A}" type="presParOf" srcId="{72BF6BC6-12F7-9949-8682-8C4640652505}" destId="{B6F36C07-E569-3F4A-A86F-CBA6B9BA88A2}" srcOrd="0" destOrd="0" presId="urn:microsoft.com/office/officeart/2005/8/layout/orgChart1"/>
    <dgm:cxn modelId="{69C2BCBB-D70F-BC4A-BB90-97B90DE8FDE0}" type="presParOf" srcId="{B6F36C07-E569-3F4A-A86F-CBA6B9BA88A2}" destId="{AA6EDD83-56ED-214F-BE8A-57AB86CBAE3E}" srcOrd="0" destOrd="0" presId="urn:microsoft.com/office/officeart/2005/8/layout/orgChart1"/>
    <dgm:cxn modelId="{54B78692-5C18-6043-9C90-EAFB1E886517}" type="presParOf" srcId="{B6F36C07-E569-3F4A-A86F-CBA6B9BA88A2}" destId="{F4D28E90-A06D-0A49-A059-5CF538BF8B79}" srcOrd="1" destOrd="0" presId="urn:microsoft.com/office/officeart/2005/8/layout/orgChart1"/>
    <dgm:cxn modelId="{4AD5AE67-570F-4941-A723-1EA1E2CBE6FB}" type="presParOf" srcId="{72BF6BC6-12F7-9949-8682-8C4640652505}" destId="{270ACF9F-9A2E-BD44-974C-6656DC7BAB08}" srcOrd="1" destOrd="0" presId="urn:microsoft.com/office/officeart/2005/8/layout/orgChart1"/>
    <dgm:cxn modelId="{29F9890F-5DA5-DA4B-BAD0-BE6CCA82AB7A}" type="presParOf" srcId="{72BF6BC6-12F7-9949-8682-8C4640652505}" destId="{9430BD45-5E2B-4345-841A-02C23B8A235E}" srcOrd="2" destOrd="0" presId="urn:microsoft.com/office/officeart/2005/8/layout/orgChart1"/>
    <dgm:cxn modelId="{3258658C-27C5-144C-BD4D-AC4E9E8305B7}" type="presParOf" srcId="{64A561E0-1C92-6041-960F-ADCA6FF896E5}" destId="{5B767A13-2CB8-CB41-82C8-6B2020703BE7}" srcOrd="2" destOrd="0" presId="urn:microsoft.com/office/officeart/2005/8/layout/orgChart1"/>
    <dgm:cxn modelId="{17F31157-6EE8-FA40-A940-3AC0C85BB9AE}" type="presParOf" srcId="{64A561E0-1C92-6041-960F-ADCA6FF896E5}" destId="{D34BECEE-1658-0749-A7DA-AA18147B680E}" srcOrd="3" destOrd="0" presId="urn:microsoft.com/office/officeart/2005/8/layout/orgChart1"/>
    <dgm:cxn modelId="{CD6BA04B-0525-C54F-9A7B-84FBAD4E7F9E}" type="presParOf" srcId="{D34BECEE-1658-0749-A7DA-AA18147B680E}" destId="{EFEDFC77-5BAB-064C-A5B9-ADFBCBBF22E3}" srcOrd="0" destOrd="0" presId="urn:microsoft.com/office/officeart/2005/8/layout/orgChart1"/>
    <dgm:cxn modelId="{73AE4990-8123-3240-88FF-FB3A3B608CD2}" type="presParOf" srcId="{EFEDFC77-5BAB-064C-A5B9-ADFBCBBF22E3}" destId="{E8F71357-A26F-A74E-B6B3-B7BA07BB059D}" srcOrd="0" destOrd="0" presId="urn:microsoft.com/office/officeart/2005/8/layout/orgChart1"/>
    <dgm:cxn modelId="{91027BD9-ADB0-AD4A-A0DF-87B8F0FEA079}" type="presParOf" srcId="{EFEDFC77-5BAB-064C-A5B9-ADFBCBBF22E3}" destId="{668E701A-11AC-8844-838E-F97671C7FC41}" srcOrd="1" destOrd="0" presId="urn:microsoft.com/office/officeart/2005/8/layout/orgChart1"/>
    <dgm:cxn modelId="{1C0D5AE0-EA93-0C4F-9A5C-20DBE3E7078F}" type="presParOf" srcId="{D34BECEE-1658-0749-A7DA-AA18147B680E}" destId="{91274F20-E954-954D-AD0D-924CE0226EEA}" srcOrd="1" destOrd="0" presId="urn:microsoft.com/office/officeart/2005/8/layout/orgChart1"/>
    <dgm:cxn modelId="{BD4A55C3-ABB6-E14A-A8B2-7D03FD694D80}" type="presParOf" srcId="{D34BECEE-1658-0749-A7DA-AA18147B680E}" destId="{49FB967E-587F-8D41-9185-2011D75180B4}" srcOrd="2" destOrd="0" presId="urn:microsoft.com/office/officeart/2005/8/layout/orgChart1"/>
    <dgm:cxn modelId="{A1920416-885C-924A-AE83-D6821E045CA4}" type="presParOf" srcId="{64A561E0-1C92-6041-960F-ADCA6FF896E5}" destId="{54A6F482-2C58-5049-9CFF-F1FBDBF863EF}" srcOrd="4" destOrd="0" presId="urn:microsoft.com/office/officeart/2005/8/layout/orgChart1"/>
    <dgm:cxn modelId="{6861AB8C-9F7B-C749-BE17-A91C2F4D3AF1}" type="presParOf" srcId="{64A561E0-1C92-6041-960F-ADCA6FF896E5}" destId="{47C9C08B-B3AA-CF45-802D-2E2E846770DC}" srcOrd="5" destOrd="0" presId="urn:microsoft.com/office/officeart/2005/8/layout/orgChart1"/>
    <dgm:cxn modelId="{05881594-58D9-F445-80DD-8ABB12858DE8}" type="presParOf" srcId="{47C9C08B-B3AA-CF45-802D-2E2E846770DC}" destId="{FBE71846-EF8B-C048-AE71-2E5996DEBDAF}" srcOrd="0" destOrd="0" presId="urn:microsoft.com/office/officeart/2005/8/layout/orgChart1"/>
    <dgm:cxn modelId="{C14B80B6-22DC-D844-874B-427ECBC5592F}" type="presParOf" srcId="{FBE71846-EF8B-C048-AE71-2E5996DEBDAF}" destId="{8CF9725E-0ADD-3047-AAF9-7F0C97E77EE8}" srcOrd="0" destOrd="0" presId="urn:microsoft.com/office/officeart/2005/8/layout/orgChart1"/>
    <dgm:cxn modelId="{5F117392-9233-8442-920F-E235305382E1}" type="presParOf" srcId="{FBE71846-EF8B-C048-AE71-2E5996DEBDAF}" destId="{44ABE372-493F-B848-AF6D-357F2BAE8975}" srcOrd="1" destOrd="0" presId="urn:microsoft.com/office/officeart/2005/8/layout/orgChart1"/>
    <dgm:cxn modelId="{97669854-06D1-B946-A098-9729F5466663}" type="presParOf" srcId="{47C9C08B-B3AA-CF45-802D-2E2E846770DC}" destId="{2727A280-5429-5A40-A49D-2DB3861D99BE}" srcOrd="1" destOrd="0" presId="urn:microsoft.com/office/officeart/2005/8/layout/orgChart1"/>
    <dgm:cxn modelId="{A87585AB-B36F-EC4E-92DB-1F6F1DE638E6}" type="presParOf" srcId="{47C9C08B-B3AA-CF45-802D-2E2E846770DC}" destId="{B832873D-7B7D-EE46-99E4-3C4E2A50D4E0}" srcOrd="2" destOrd="0" presId="urn:microsoft.com/office/officeart/2005/8/layout/orgChart1"/>
    <dgm:cxn modelId="{19E7B88A-A21D-FF45-9910-CA4AE82C99F4}" type="presParOf" srcId="{64A561E0-1C92-6041-960F-ADCA6FF896E5}" destId="{ED9CAAB2-005B-BC42-AD18-598B06B94229}" srcOrd="6" destOrd="0" presId="urn:microsoft.com/office/officeart/2005/8/layout/orgChart1"/>
    <dgm:cxn modelId="{E338058D-6AD2-BE48-9D2E-DBAE207FB0B0}" type="presParOf" srcId="{64A561E0-1C92-6041-960F-ADCA6FF896E5}" destId="{5A3F97F9-1E57-5B46-B8CB-353255FF4CE4}" srcOrd="7" destOrd="0" presId="urn:microsoft.com/office/officeart/2005/8/layout/orgChart1"/>
    <dgm:cxn modelId="{75D36C6D-A1E6-4A4E-B394-03209FF32A5A}" type="presParOf" srcId="{5A3F97F9-1E57-5B46-B8CB-353255FF4CE4}" destId="{47FD4472-312E-5E47-8AF0-199211B2AA1D}" srcOrd="0" destOrd="0" presId="urn:microsoft.com/office/officeart/2005/8/layout/orgChart1"/>
    <dgm:cxn modelId="{3EEC0E6A-2CE8-CC4F-A37C-C41D038666C2}" type="presParOf" srcId="{47FD4472-312E-5E47-8AF0-199211B2AA1D}" destId="{9C242BB3-2825-DE43-9602-168096C3CC26}" srcOrd="0" destOrd="0" presId="urn:microsoft.com/office/officeart/2005/8/layout/orgChart1"/>
    <dgm:cxn modelId="{677EB325-9C40-AD4F-835C-4C0620D6DDBC}" type="presParOf" srcId="{47FD4472-312E-5E47-8AF0-199211B2AA1D}" destId="{4E2C6D6C-7992-8F45-9109-4C0B13DC1783}" srcOrd="1" destOrd="0" presId="urn:microsoft.com/office/officeart/2005/8/layout/orgChart1"/>
    <dgm:cxn modelId="{18CC61E6-886C-DF48-918D-EA6261C7964B}" type="presParOf" srcId="{5A3F97F9-1E57-5B46-B8CB-353255FF4CE4}" destId="{A8B8C4E9-6371-9344-ABF6-F0FB08E7A2BB}" srcOrd="1" destOrd="0" presId="urn:microsoft.com/office/officeart/2005/8/layout/orgChart1"/>
    <dgm:cxn modelId="{8A04D79A-A331-C34B-9656-BAFA45EADD87}" type="presParOf" srcId="{5A3F97F9-1E57-5B46-B8CB-353255FF4CE4}" destId="{8E19FDCE-CE0D-1249-AEE1-032B4A67F923}" srcOrd="2" destOrd="0" presId="urn:microsoft.com/office/officeart/2005/8/layout/orgChart1"/>
    <dgm:cxn modelId="{91970F89-F3BD-D54C-92E0-B65706BB788E}" type="presParOf" srcId="{5E12FF5E-168D-1341-B4D5-F22033F63633}" destId="{254C31D6-9A5E-F641-982B-051B065AF732}" srcOrd="2" destOrd="0" presId="urn:microsoft.com/office/officeart/2005/8/layout/orgChart1"/>
    <dgm:cxn modelId="{4BC673CA-AE80-4AAD-BA4F-079C51AF7935}" type="presParOf" srcId="{63495320-BD9B-48A6-9CC2-DE1AAD1EDF08}" destId="{3FAC35F1-D9CF-4BF9-9767-BB7EE82E6363}" srcOrd="2" destOrd="0" presId="urn:microsoft.com/office/officeart/2005/8/layout/orgChart1"/>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CAAB2-005B-BC42-AD18-598B06B94229}">
      <dsp:nvSpPr>
        <dsp:cNvPr id="0" name=""/>
        <dsp:cNvSpPr/>
      </dsp:nvSpPr>
      <dsp:spPr>
        <a:xfrm>
          <a:off x="5836737" y="1632549"/>
          <a:ext cx="223193" cy="2871243"/>
        </a:xfrm>
        <a:custGeom>
          <a:avLst/>
          <a:gdLst/>
          <a:ahLst/>
          <a:cxnLst/>
          <a:rect l="0" t="0" r="0" b="0"/>
          <a:pathLst>
            <a:path>
              <a:moveTo>
                <a:pt x="0" y="0"/>
              </a:moveTo>
              <a:lnTo>
                <a:pt x="0" y="2871243"/>
              </a:lnTo>
              <a:lnTo>
                <a:pt x="223193" y="2871243"/>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6F482-2C58-5049-9CFF-F1FBDBF863EF}">
      <dsp:nvSpPr>
        <dsp:cNvPr id="0" name=""/>
        <dsp:cNvSpPr/>
      </dsp:nvSpPr>
      <dsp:spPr>
        <a:xfrm>
          <a:off x="5836737" y="1632549"/>
          <a:ext cx="223193" cy="2084145"/>
        </a:xfrm>
        <a:custGeom>
          <a:avLst/>
          <a:gdLst/>
          <a:ahLst/>
          <a:cxnLst/>
          <a:rect l="0" t="0" r="0" b="0"/>
          <a:pathLst>
            <a:path>
              <a:moveTo>
                <a:pt x="0" y="0"/>
              </a:moveTo>
              <a:lnTo>
                <a:pt x="0" y="2084145"/>
              </a:lnTo>
              <a:lnTo>
                <a:pt x="223193" y="2084145"/>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67A13-2CB8-CB41-82C8-6B2020703BE7}">
      <dsp:nvSpPr>
        <dsp:cNvPr id="0" name=""/>
        <dsp:cNvSpPr/>
      </dsp:nvSpPr>
      <dsp:spPr>
        <a:xfrm>
          <a:off x="5836737" y="1632549"/>
          <a:ext cx="223193" cy="1297048"/>
        </a:xfrm>
        <a:custGeom>
          <a:avLst/>
          <a:gdLst/>
          <a:ahLst/>
          <a:cxnLst/>
          <a:rect l="0" t="0" r="0" b="0"/>
          <a:pathLst>
            <a:path>
              <a:moveTo>
                <a:pt x="0" y="0"/>
              </a:moveTo>
              <a:lnTo>
                <a:pt x="0" y="1297048"/>
              </a:lnTo>
              <a:lnTo>
                <a:pt x="223193" y="1297048"/>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BE111-ACD5-6140-9C96-F4EBE18EA458}">
      <dsp:nvSpPr>
        <dsp:cNvPr id="0" name=""/>
        <dsp:cNvSpPr/>
      </dsp:nvSpPr>
      <dsp:spPr>
        <a:xfrm>
          <a:off x="5836737" y="1632549"/>
          <a:ext cx="223193" cy="509950"/>
        </a:xfrm>
        <a:custGeom>
          <a:avLst/>
          <a:gdLst/>
          <a:ahLst/>
          <a:cxnLst/>
          <a:rect l="0" t="0" r="0" b="0"/>
          <a:pathLst>
            <a:path>
              <a:moveTo>
                <a:pt x="0" y="0"/>
              </a:moveTo>
              <a:lnTo>
                <a:pt x="0" y="509950"/>
              </a:lnTo>
              <a:lnTo>
                <a:pt x="223193" y="509950"/>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0CBE9-1BFA-3E4A-808A-400F7EFE655D}">
      <dsp:nvSpPr>
        <dsp:cNvPr id="0" name=""/>
        <dsp:cNvSpPr/>
      </dsp:nvSpPr>
      <dsp:spPr>
        <a:xfrm>
          <a:off x="3588963" y="845451"/>
          <a:ext cx="2842957" cy="232803"/>
        </a:xfrm>
        <a:custGeom>
          <a:avLst/>
          <a:gdLst/>
          <a:ahLst/>
          <a:cxnLst/>
          <a:rect l="0" t="0" r="0" b="0"/>
          <a:pathLst>
            <a:path>
              <a:moveTo>
                <a:pt x="0" y="0"/>
              </a:moveTo>
              <a:lnTo>
                <a:pt x="0" y="116401"/>
              </a:lnTo>
              <a:lnTo>
                <a:pt x="2842957" y="116401"/>
              </a:lnTo>
              <a:lnTo>
                <a:pt x="2842957" y="23280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0A8B1-C059-F242-836E-EFAF150C5A25}">
      <dsp:nvSpPr>
        <dsp:cNvPr id="0" name=""/>
        <dsp:cNvSpPr/>
      </dsp:nvSpPr>
      <dsp:spPr>
        <a:xfrm>
          <a:off x="4209684" y="1616746"/>
          <a:ext cx="91440" cy="2099948"/>
        </a:xfrm>
        <a:custGeom>
          <a:avLst/>
          <a:gdLst/>
          <a:ahLst/>
          <a:cxnLst/>
          <a:rect l="0" t="0" r="0" b="0"/>
          <a:pathLst>
            <a:path>
              <a:moveTo>
                <a:pt x="45720" y="0"/>
              </a:moveTo>
              <a:lnTo>
                <a:pt x="45720" y="2099948"/>
              </a:lnTo>
              <a:lnTo>
                <a:pt x="98111" y="2099948"/>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42F62-6F70-CC4F-837C-15D263723293}">
      <dsp:nvSpPr>
        <dsp:cNvPr id="0" name=""/>
        <dsp:cNvSpPr/>
      </dsp:nvSpPr>
      <dsp:spPr>
        <a:xfrm>
          <a:off x="4209684" y="1616746"/>
          <a:ext cx="91440" cy="1312851"/>
        </a:xfrm>
        <a:custGeom>
          <a:avLst/>
          <a:gdLst/>
          <a:ahLst/>
          <a:cxnLst/>
          <a:rect l="0" t="0" r="0" b="0"/>
          <a:pathLst>
            <a:path>
              <a:moveTo>
                <a:pt x="45720" y="0"/>
              </a:moveTo>
              <a:lnTo>
                <a:pt x="45720" y="1312851"/>
              </a:lnTo>
              <a:lnTo>
                <a:pt x="98111" y="1312851"/>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FC86F-780B-E647-AB5A-D2BB2C336637}">
      <dsp:nvSpPr>
        <dsp:cNvPr id="0" name=""/>
        <dsp:cNvSpPr/>
      </dsp:nvSpPr>
      <dsp:spPr>
        <a:xfrm>
          <a:off x="4144545" y="1616746"/>
          <a:ext cx="110858" cy="514939"/>
        </a:xfrm>
        <a:custGeom>
          <a:avLst/>
          <a:gdLst/>
          <a:ahLst/>
          <a:cxnLst/>
          <a:rect l="0" t="0" r="0" b="0"/>
          <a:pathLst>
            <a:path>
              <a:moveTo>
                <a:pt x="110858" y="0"/>
              </a:moveTo>
              <a:lnTo>
                <a:pt x="0" y="514939"/>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F114B-FA3E-1F40-A9A6-BC17E752B531}">
      <dsp:nvSpPr>
        <dsp:cNvPr id="0" name=""/>
        <dsp:cNvSpPr/>
      </dsp:nvSpPr>
      <dsp:spPr>
        <a:xfrm>
          <a:off x="3588963" y="845451"/>
          <a:ext cx="1109876" cy="217000"/>
        </a:xfrm>
        <a:custGeom>
          <a:avLst/>
          <a:gdLst/>
          <a:ahLst/>
          <a:cxnLst/>
          <a:rect l="0" t="0" r="0" b="0"/>
          <a:pathLst>
            <a:path>
              <a:moveTo>
                <a:pt x="0" y="0"/>
              </a:moveTo>
              <a:lnTo>
                <a:pt x="0" y="100598"/>
              </a:lnTo>
              <a:lnTo>
                <a:pt x="1109876" y="100598"/>
              </a:lnTo>
              <a:lnTo>
                <a:pt x="1109876" y="21700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0268C-467D-453A-8421-B48044B2D89C}">
      <dsp:nvSpPr>
        <dsp:cNvPr id="0" name=""/>
        <dsp:cNvSpPr/>
      </dsp:nvSpPr>
      <dsp:spPr>
        <a:xfrm>
          <a:off x="1845689" y="1616746"/>
          <a:ext cx="273100" cy="2887046"/>
        </a:xfrm>
        <a:custGeom>
          <a:avLst/>
          <a:gdLst/>
          <a:ahLst/>
          <a:cxnLst/>
          <a:rect l="0" t="0" r="0" b="0"/>
          <a:pathLst>
            <a:path>
              <a:moveTo>
                <a:pt x="0" y="0"/>
              </a:moveTo>
              <a:lnTo>
                <a:pt x="0" y="2887046"/>
              </a:lnTo>
              <a:lnTo>
                <a:pt x="273100" y="2887046"/>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1ECD6-BB1A-4F89-B53B-A85CB6A34039}">
      <dsp:nvSpPr>
        <dsp:cNvPr id="0" name=""/>
        <dsp:cNvSpPr/>
      </dsp:nvSpPr>
      <dsp:spPr>
        <a:xfrm>
          <a:off x="1845689" y="1616746"/>
          <a:ext cx="273100" cy="2099948"/>
        </a:xfrm>
        <a:custGeom>
          <a:avLst/>
          <a:gdLst/>
          <a:ahLst/>
          <a:cxnLst/>
          <a:rect l="0" t="0" r="0" b="0"/>
          <a:pathLst>
            <a:path>
              <a:moveTo>
                <a:pt x="0" y="0"/>
              </a:moveTo>
              <a:lnTo>
                <a:pt x="0" y="2099948"/>
              </a:lnTo>
              <a:lnTo>
                <a:pt x="273100" y="2099948"/>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EA815-5654-413B-9CCC-DFBD08B3A26B}">
      <dsp:nvSpPr>
        <dsp:cNvPr id="0" name=""/>
        <dsp:cNvSpPr/>
      </dsp:nvSpPr>
      <dsp:spPr>
        <a:xfrm>
          <a:off x="1845689" y="1616746"/>
          <a:ext cx="273100" cy="1312851"/>
        </a:xfrm>
        <a:custGeom>
          <a:avLst/>
          <a:gdLst/>
          <a:ahLst/>
          <a:cxnLst/>
          <a:rect l="0" t="0" r="0" b="0"/>
          <a:pathLst>
            <a:path>
              <a:moveTo>
                <a:pt x="0" y="0"/>
              </a:moveTo>
              <a:lnTo>
                <a:pt x="0" y="1312851"/>
              </a:lnTo>
              <a:lnTo>
                <a:pt x="273100" y="1312851"/>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A2888-ED69-448C-AF2A-8DB5BB96F777}">
      <dsp:nvSpPr>
        <dsp:cNvPr id="0" name=""/>
        <dsp:cNvSpPr/>
      </dsp:nvSpPr>
      <dsp:spPr>
        <a:xfrm>
          <a:off x="1845689" y="1616746"/>
          <a:ext cx="273100" cy="525753"/>
        </a:xfrm>
        <a:custGeom>
          <a:avLst/>
          <a:gdLst/>
          <a:ahLst/>
          <a:cxnLst/>
          <a:rect l="0" t="0" r="0" b="0"/>
          <a:pathLst>
            <a:path>
              <a:moveTo>
                <a:pt x="0" y="0"/>
              </a:moveTo>
              <a:lnTo>
                <a:pt x="0" y="525753"/>
              </a:lnTo>
              <a:lnTo>
                <a:pt x="273100" y="525753"/>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E6BA7-D9D6-4B49-AA3C-0D0FFC57E403}">
      <dsp:nvSpPr>
        <dsp:cNvPr id="0" name=""/>
        <dsp:cNvSpPr/>
      </dsp:nvSpPr>
      <dsp:spPr>
        <a:xfrm>
          <a:off x="2731375" y="845451"/>
          <a:ext cx="857587" cy="217000"/>
        </a:xfrm>
        <a:custGeom>
          <a:avLst/>
          <a:gdLst/>
          <a:ahLst/>
          <a:cxnLst/>
          <a:rect l="0" t="0" r="0" b="0"/>
          <a:pathLst>
            <a:path>
              <a:moveTo>
                <a:pt x="857587" y="0"/>
              </a:moveTo>
              <a:lnTo>
                <a:pt x="857587" y="100598"/>
              </a:lnTo>
              <a:lnTo>
                <a:pt x="0" y="100598"/>
              </a:lnTo>
              <a:lnTo>
                <a:pt x="0" y="21700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1BFC3-188D-401A-BE31-DB34D82686FC}">
      <dsp:nvSpPr>
        <dsp:cNvPr id="0" name=""/>
        <dsp:cNvSpPr/>
      </dsp:nvSpPr>
      <dsp:spPr>
        <a:xfrm>
          <a:off x="667228" y="845451"/>
          <a:ext cx="2921734" cy="232803"/>
        </a:xfrm>
        <a:custGeom>
          <a:avLst/>
          <a:gdLst/>
          <a:ahLst/>
          <a:cxnLst/>
          <a:rect l="0" t="0" r="0" b="0"/>
          <a:pathLst>
            <a:path>
              <a:moveTo>
                <a:pt x="2921734" y="0"/>
              </a:moveTo>
              <a:lnTo>
                <a:pt x="2921734" y="116401"/>
              </a:lnTo>
              <a:lnTo>
                <a:pt x="0" y="116401"/>
              </a:lnTo>
              <a:lnTo>
                <a:pt x="0" y="23280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695FB-F3E2-4589-B51B-248BD3829854}">
      <dsp:nvSpPr>
        <dsp:cNvPr id="0" name=""/>
        <dsp:cNvSpPr/>
      </dsp:nvSpPr>
      <dsp:spPr>
        <a:xfrm>
          <a:off x="3034668" y="291157"/>
          <a:ext cx="110858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Unidad 1</a:t>
          </a:r>
        </a:p>
      </dsp:txBody>
      <dsp:txXfrm>
        <a:off x="3034668" y="291157"/>
        <a:ext cx="1108588" cy="554294"/>
      </dsp:txXfrm>
    </dsp:sp>
    <dsp:sp modelId="{B71BDB33-F86C-40F3-9F96-962174557915}">
      <dsp:nvSpPr>
        <dsp:cNvPr id="0" name=""/>
        <dsp:cNvSpPr/>
      </dsp:nvSpPr>
      <dsp:spPr>
        <a:xfrm>
          <a:off x="2026" y="1078255"/>
          <a:ext cx="1330405"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Tipos de números</a:t>
          </a:r>
        </a:p>
      </dsp:txBody>
      <dsp:txXfrm>
        <a:off x="2026" y="1078255"/>
        <a:ext cx="1330405" cy="554294"/>
      </dsp:txXfrm>
    </dsp:sp>
    <dsp:sp modelId="{7DB82713-6F0B-4DC3-B9D8-8145A31DB46F}">
      <dsp:nvSpPr>
        <dsp:cNvPr id="0" name=""/>
        <dsp:cNvSpPr/>
      </dsp:nvSpPr>
      <dsp:spPr>
        <a:xfrm>
          <a:off x="1624267" y="1062452"/>
          <a:ext cx="2214216"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Divisibilidad</a:t>
          </a:r>
          <a:endParaRPr lang="es-ES" sz="1200" kern="1200" dirty="0"/>
        </a:p>
      </dsp:txBody>
      <dsp:txXfrm>
        <a:off x="1624267" y="1062452"/>
        <a:ext cx="2214216" cy="554294"/>
      </dsp:txXfrm>
    </dsp:sp>
    <dsp:sp modelId="{5A9E64E1-EFBC-4E72-8AED-7A7E0C266D08}">
      <dsp:nvSpPr>
        <dsp:cNvPr id="0" name=""/>
        <dsp:cNvSpPr/>
      </dsp:nvSpPr>
      <dsp:spPr>
        <a:xfrm>
          <a:off x="2118789" y="1865353"/>
          <a:ext cx="180280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Múltiplos y divisores</a:t>
          </a:r>
        </a:p>
      </dsp:txBody>
      <dsp:txXfrm>
        <a:off x="2118789" y="1865353"/>
        <a:ext cx="1802808" cy="554294"/>
      </dsp:txXfrm>
    </dsp:sp>
    <dsp:sp modelId="{737BDBE7-7BCE-48EE-A521-F7FC0D4D1FF2}">
      <dsp:nvSpPr>
        <dsp:cNvPr id="0" name=""/>
        <dsp:cNvSpPr/>
      </dsp:nvSpPr>
      <dsp:spPr>
        <a:xfrm>
          <a:off x="2118789" y="2652450"/>
          <a:ext cx="1956203"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Criterios Divisibilidad. Factorización</a:t>
          </a:r>
        </a:p>
      </dsp:txBody>
      <dsp:txXfrm>
        <a:off x="2118789" y="2652450"/>
        <a:ext cx="1956203" cy="554294"/>
      </dsp:txXfrm>
    </dsp:sp>
    <dsp:sp modelId="{6694115F-E09E-40CB-B526-01BD9E3C5C8B}">
      <dsp:nvSpPr>
        <dsp:cNvPr id="0" name=""/>
        <dsp:cNvSpPr/>
      </dsp:nvSpPr>
      <dsp:spPr>
        <a:xfrm>
          <a:off x="2118789" y="3439548"/>
          <a:ext cx="110858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err="1"/>
            <a:t>m.c.m</a:t>
          </a:r>
          <a:r>
            <a:rPr lang="es-ES" sz="1200" kern="1200" dirty="0"/>
            <a:t> y </a:t>
          </a:r>
          <a:r>
            <a:rPr lang="es-ES" sz="1200" kern="1200" dirty="0" err="1"/>
            <a:t>m.c.d</a:t>
          </a:r>
          <a:endParaRPr lang="es-ES" sz="1200" kern="1200" dirty="0"/>
        </a:p>
      </dsp:txBody>
      <dsp:txXfrm>
        <a:off x="2118789" y="3439548"/>
        <a:ext cx="1108588" cy="554294"/>
      </dsp:txXfrm>
    </dsp:sp>
    <dsp:sp modelId="{129DAAB7-E93A-4C19-BBBA-88ED6E7E96EE}">
      <dsp:nvSpPr>
        <dsp:cNvPr id="0" name=""/>
        <dsp:cNvSpPr/>
      </dsp:nvSpPr>
      <dsp:spPr>
        <a:xfrm>
          <a:off x="2118789" y="4226646"/>
          <a:ext cx="110858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Problemas de Divisibilidad</a:t>
          </a:r>
        </a:p>
      </dsp:txBody>
      <dsp:txXfrm>
        <a:off x="2118789" y="4226646"/>
        <a:ext cx="1108588" cy="554294"/>
      </dsp:txXfrm>
    </dsp:sp>
    <dsp:sp modelId="{86DDF2B4-4397-3C41-9339-A45237E12C78}">
      <dsp:nvSpPr>
        <dsp:cNvPr id="0" name=""/>
        <dsp:cNvSpPr/>
      </dsp:nvSpPr>
      <dsp:spPr>
        <a:xfrm>
          <a:off x="4144545" y="1062452"/>
          <a:ext cx="110858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Enteros</a:t>
          </a:r>
          <a:endParaRPr lang="es-ES" sz="1200" kern="1200" dirty="0"/>
        </a:p>
      </dsp:txBody>
      <dsp:txXfrm>
        <a:off x="4144545" y="1062452"/>
        <a:ext cx="1108588" cy="554294"/>
      </dsp:txXfrm>
    </dsp:sp>
    <dsp:sp modelId="{9FFF0780-2A80-7D4F-9BCD-30727581CB92}">
      <dsp:nvSpPr>
        <dsp:cNvPr id="0" name=""/>
        <dsp:cNvSpPr/>
      </dsp:nvSpPr>
      <dsp:spPr>
        <a:xfrm>
          <a:off x="4144545" y="1854538"/>
          <a:ext cx="1519331"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Regla signos. Operaciones básicas +,-,*,/</a:t>
          </a:r>
        </a:p>
      </dsp:txBody>
      <dsp:txXfrm>
        <a:off x="4144545" y="1854538"/>
        <a:ext cx="1519331" cy="554294"/>
      </dsp:txXfrm>
    </dsp:sp>
    <dsp:sp modelId="{0AE6EA10-3BD3-5949-B02C-6C313E0D581E}">
      <dsp:nvSpPr>
        <dsp:cNvPr id="0" name=""/>
        <dsp:cNvSpPr/>
      </dsp:nvSpPr>
      <dsp:spPr>
        <a:xfrm>
          <a:off x="4307796" y="2652450"/>
          <a:ext cx="110858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Operaciones combinadas</a:t>
          </a:r>
        </a:p>
      </dsp:txBody>
      <dsp:txXfrm>
        <a:off x="4307796" y="2652450"/>
        <a:ext cx="1108588" cy="554294"/>
      </dsp:txXfrm>
    </dsp:sp>
    <dsp:sp modelId="{CFDEE85F-72FA-644C-ABBB-652548B31EB6}">
      <dsp:nvSpPr>
        <dsp:cNvPr id="0" name=""/>
        <dsp:cNvSpPr/>
      </dsp:nvSpPr>
      <dsp:spPr>
        <a:xfrm>
          <a:off x="4307796" y="3439548"/>
          <a:ext cx="1313965"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Problemas con números enteros</a:t>
          </a:r>
        </a:p>
      </dsp:txBody>
      <dsp:txXfrm>
        <a:off x="4307796" y="3439548"/>
        <a:ext cx="1313965" cy="554294"/>
      </dsp:txXfrm>
    </dsp:sp>
    <dsp:sp modelId="{3600DDBC-6EE1-2047-ADF9-70DFA79F1137}">
      <dsp:nvSpPr>
        <dsp:cNvPr id="0" name=""/>
        <dsp:cNvSpPr/>
      </dsp:nvSpPr>
      <dsp:spPr>
        <a:xfrm>
          <a:off x="5687941" y="1078255"/>
          <a:ext cx="1487958"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Números Decimales</a:t>
          </a:r>
        </a:p>
      </dsp:txBody>
      <dsp:txXfrm>
        <a:off x="5687941" y="1078255"/>
        <a:ext cx="1487958" cy="554294"/>
      </dsp:txXfrm>
    </dsp:sp>
    <dsp:sp modelId="{AA6EDD83-56ED-214F-BE8A-57AB86CBAE3E}">
      <dsp:nvSpPr>
        <dsp:cNvPr id="0" name=""/>
        <dsp:cNvSpPr/>
      </dsp:nvSpPr>
      <dsp:spPr>
        <a:xfrm>
          <a:off x="6059931" y="1865353"/>
          <a:ext cx="1655022"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Sistema Decimal. </a:t>
          </a:r>
        </a:p>
        <a:p>
          <a:pPr marL="0" lvl="0" indent="0" algn="ctr" defTabSz="533400">
            <a:lnSpc>
              <a:spcPct val="90000"/>
            </a:lnSpc>
            <a:spcBef>
              <a:spcPct val="0"/>
            </a:spcBef>
            <a:spcAft>
              <a:spcPct val="35000"/>
            </a:spcAft>
            <a:buNone/>
          </a:pPr>
          <a:r>
            <a:rPr lang="es-ES" sz="1200" kern="1200" dirty="0"/>
            <a:t>Tipos de Decimales</a:t>
          </a:r>
        </a:p>
      </dsp:txBody>
      <dsp:txXfrm>
        <a:off x="6059931" y="1865353"/>
        <a:ext cx="1655022" cy="554294"/>
      </dsp:txXfrm>
    </dsp:sp>
    <dsp:sp modelId="{E8F71357-A26F-A74E-B6B3-B7BA07BB059D}">
      <dsp:nvSpPr>
        <dsp:cNvPr id="0" name=""/>
        <dsp:cNvSpPr/>
      </dsp:nvSpPr>
      <dsp:spPr>
        <a:xfrm>
          <a:off x="6059931" y="2652450"/>
          <a:ext cx="1587487"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Aproximación. Error</a:t>
          </a:r>
        </a:p>
      </dsp:txBody>
      <dsp:txXfrm>
        <a:off x="6059931" y="2652450"/>
        <a:ext cx="1587487" cy="554294"/>
      </dsp:txXfrm>
    </dsp:sp>
    <dsp:sp modelId="{8CF9725E-0ADD-3047-AAF9-7F0C97E77EE8}">
      <dsp:nvSpPr>
        <dsp:cNvPr id="0" name=""/>
        <dsp:cNvSpPr/>
      </dsp:nvSpPr>
      <dsp:spPr>
        <a:xfrm>
          <a:off x="6059931" y="3439548"/>
          <a:ext cx="1995092"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Operaciones con Decimales</a:t>
          </a:r>
        </a:p>
      </dsp:txBody>
      <dsp:txXfrm>
        <a:off x="6059931" y="3439548"/>
        <a:ext cx="1995092" cy="554294"/>
      </dsp:txXfrm>
    </dsp:sp>
    <dsp:sp modelId="{9C242BB3-2825-DE43-9602-168096C3CC26}">
      <dsp:nvSpPr>
        <dsp:cNvPr id="0" name=""/>
        <dsp:cNvSpPr/>
      </dsp:nvSpPr>
      <dsp:spPr>
        <a:xfrm>
          <a:off x="6059931" y="4226646"/>
          <a:ext cx="2010535" cy="554294"/>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Problemas con decimales</a:t>
          </a:r>
        </a:p>
      </dsp:txBody>
      <dsp:txXfrm>
        <a:off x="6059931" y="4226646"/>
        <a:ext cx="2010535" cy="5542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038D4-5574-4475-B5E1-DD48CF8566DC}" type="datetimeFigureOut">
              <a:rPr lang="es-ES" smtClean="0"/>
              <a:pPr/>
              <a:t>22/9/21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430B9-F70D-4E8B-9E47-B0C71E430181}" type="slidenum">
              <a:rPr lang="es-ES" smtClean="0"/>
              <a:pPr/>
              <a:t>‹Nº›</a:t>
            </a:fld>
            <a:endParaRPr lang="es-ES"/>
          </a:p>
        </p:txBody>
      </p:sp>
    </p:spTree>
    <p:extLst>
      <p:ext uri="{BB962C8B-B14F-4D97-AF65-F5344CB8AC3E}">
        <p14:creationId xmlns:p14="http://schemas.microsoft.com/office/powerpoint/2010/main" val="202696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21</a:t>
            </a:fld>
            <a:endParaRPr lang="es-ES"/>
          </a:p>
        </p:txBody>
      </p:sp>
    </p:spTree>
    <p:extLst>
      <p:ext uri="{BB962C8B-B14F-4D97-AF65-F5344CB8AC3E}">
        <p14:creationId xmlns:p14="http://schemas.microsoft.com/office/powerpoint/2010/main" val="401590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30</a:t>
            </a:fld>
            <a:endParaRPr lang="es-ES"/>
          </a:p>
        </p:txBody>
      </p:sp>
    </p:spTree>
    <p:extLst>
      <p:ext uri="{BB962C8B-B14F-4D97-AF65-F5344CB8AC3E}">
        <p14:creationId xmlns:p14="http://schemas.microsoft.com/office/powerpoint/2010/main" val="119267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31</a:t>
            </a:fld>
            <a:endParaRPr lang="es-ES"/>
          </a:p>
        </p:txBody>
      </p:sp>
    </p:spTree>
    <p:extLst>
      <p:ext uri="{BB962C8B-B14F-4D97-AF65-F5344CB8AC3E}">
        <p14:creationId xmlns:p14="http://schemas.microsoft.com/office/powerpoint/2010/main" val="408726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32</a:t>
            </a:fld>
            <a:endParaRPr lang="es-ES"/>
          </a:p>
        </p:txBody>
      </p:sp>
    </p:spTree>
    <p:extLst>
      <p:ext uri="{BB962C8B-B14F-4D97-AF65-F5344CB8AC3E}">
        <p14:creationId xmlns:p14="http://schemas.microsoft.com/office/powerpoint/2010/main" val="358427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33</a:t>
            </a:fld>
            <a:endParaRPr lang="es-ES"/>
          </a:p>
        </p:txBody>
      </p:sp>
    </p:spTree>
    <p:extLst>
      <p:ext uri="{BB962C8B-B14F-4D97-AF65-F5344CB8AC3E}">
        <p14:creationId xmlns:p14="http://schemas.microsoft.com/office/powerpoint/2010/main" val="306580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34</a:t>
            </a:fld>
            <a:endParaRPr lang="es-ES"/>
          </a:p>
        </p:txBody>
      </p:sp>
    </p:spTree>
    <p:extLst>
      <p:ext uri="{BB962C8B-B14F-4D97-AF65-F5344CB8AC3E}">
        <p14:creationId xmlns:p14="http://schemas.microsoft.com/office/powerpoint/2010/main" val="153687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35</a:t>
            </a:fld>
            <a:endParaRPr lang="es-ES"/>
          </a:p>
        </p:txBody>
      </p:sp>
    </p:spTree>
    <p:extLst>
      <p:ext uri="{BB962C8B-B14F-4D97-AF65-F5344CB8AC3E}">
        <p14:creationId xmlns:p14="http://schemas.microsoft.com/office/powerpoint/2010/main" val="3351274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36</a:t>
            </a:fld>
            <a:endParaRPr lang="es-ES"/>
          </a:p>
        </p:txBody>
      </p:sp>
    </p:spTree>
    <p:extLst>
      <p:ext uri="{BB962C8B-B14F-4D97-AF65-F5344CB8AC3E}">
        <p14:creationId xmlns:p14="http://schemas.microsoft.com/office/powerpoint/2010/main" val="41549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52</a:t>
            </a:fld>
            <a:endParaRPr lang="es-ES"/>
          </a:p>
        </p:txBody>
      </p:sp>
    </p:spTree>
    <p:extLst>
      <p:ext uri="{BB962C8B-B14F-4D97-AF65-F5344CB8AC3E}">
        <p14:creationId xmlns:p14="http://schemas.microsoft.com/office/powerpoint/2010/main" val="286179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53</a:t>
            </a:fld>
            <a:endParaRPr lang="es-ES"/>
          </a:p>
        </p:txBody>
      </p:sp>
    </p:spTree>
    <p:extLst>
      <p:ext uri="{BB962C8B-B14F-4D97-AF65-F5344CB8AC3E}">
        <p14:creationId xmlns:p14="http://schemas.microsoft.com/office/powerpoint/2010/main" val="3641360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54</a:t>
            </a:fld>
            <a:endParaRPr lang="es-ES"/>
          </a:p>
        </p:txBody>
      </p:sp>
    </p:spTree>
    <p:extLst>
      <p:ext uri="{BB962C8B-B14F-4D97-AF65-F5344CB8AC3E}">
        <p14:creationId xmlns:p14="http://schemas.microsoft.com/office/powerpoint/2010/main" val="320256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22</a:t>
            </a:fld>
            <a:endParaRPr lang="es-ES"/>
          </a:p>
        </p:txBody>
      </p:sp>
    </p:spTree>
    <p:extLst>
      <p:ext uri="{BB962C8B-B14F-4D97-AF65-F5344CB8AC3E}">
        <p14:creationId xmlns:p14="http://schemas.microsoft.com/office/powerpoint/2010/main" val="212678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55</a:t>
            </a:fld>
            <a:endParaRPr lang="es-ES"/>
          </a:p>
        </p:txBody>
      </p:sp>
    </p:spTree>
    <p:extLst>
      <p:ext uri="{BB962C8B-B14F-4D97-AF65-F5344CB8AC3E}">
        <p14:creationId xmlns:p14="http://schemas.microsoft.com/office/powerpoint/2010/main" val="788990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56</a:t>
            </a:fld>
            <a:endParaRPr lang="es-ES"/>
          </a:p>
        </p:txBody>
      </p:sp>
    </p:spTree>
    <p:extLst>
      <p:ext uri="{BB962C8B-B14F-4D97-AF65-F5344CB8AC3E}">
        <p14:creationId xmlns:p14="http://schemas.microsoft.com/office/powerpoint/2010/main" val="377119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63</a:t>
            </a:fld>
            <a:endParaRPr lang="es-ES"/>
          </a:p>
        </p:txBody>
      </p:sp>
    </p:spTree>
    <p:extLst>
      <p:ext uri="{BB962C8B-B14F-4D97-AF65-F5344CB8AC3E}">
        <p14:creationId xmlns:p14="http://schemas.microsoft.com/office/powerpoint/2010/main" val="341175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65</a:t>
            </a:fld>
            <a:endParaRPr lang="es-ES"/>
          </a:p>
        </p:txBody>
      </p:sp>
    </p:spTree>
    <p:extLst>
      <p:ext uri="{BB962C8B-B14F-4D97-AF65-F5344CB8AC3E}">
        <p14:creationId xmlns:p14="http://schemas.microsoft.com/office/powerpoint/2010/main" val="187594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66</a:t>
            </a:fld>
            <a:endParaRPr lang="es-ES"/>
          </a:p>
        </p:txBody>
      </p:sp>
    </p:spTree>
    <p:extLst>
      <p:ext uri="{BB962C8B-B14F-4D97-AF65-F5344CB8AC3E}">
        <p14:creationId xmlns:p14="http://schemas.microsoft.com/office/powerpoint/2010/main" val="2321397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67</a:t>
            </a:fld>
            <a:endParaRPr lang="es-ES"/>
          </a:p>
        </p:txBody>
      </p:sp>
    </p:spTree>
    <p:extLst>
      <p:ext uri="{BB962C8B-B14F-4D97-AF65-F5344CB8AC3E}">
        <p14:creationId xmlns:p14="http://schemas.microsoft.com/office/powerpoint/2010/main" val="1627502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68</a:t>
            </a:fld>
            <a:endParaRPr lang="es-ES"/>
          </a:p>
        </p:txBody>
      </p:sp>
    </p:spTree>
    <p:extLst>
      <p:ext uri="{BB962C8B-B14F-4D97-AF65-F5344CB8AC3E}">
        <p14:creationId xmlns:p14="http://schemas.microsoft.com/office/powerpoint/2010/main" val="423353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69</a:t>
            </a:fld>
            <a:endParaRPr lang="es-ES"/>
          </a:p>
        </p:txBody>
      </p:sp>
    </p:spTree>
    <p:extLst>
      <p:ext uri="{BB962C8B-B14F-4D97-AF65-F5344CB8AC3E}">
        <p14:creationId xmlns:p14="http://schemas.microsoft.com/office/powerpoint/2010/main" val="2365320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70</a:t>
            </a:fld>
            <a:endParaRPr lang="es-ES"/>
          </a:p>
        </p:txBody>
      </p:sp>
    </p:spTree>
    <p:extLst>
      <p:ext uri="{BB962C8B-B14F-4D97-AF65-F5344CB8AC3E}">
        <p14:creationId xmlns:p14="http://schemas.microsoft.com/office/powerpoint/2010/main" val="2791702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71</a:t>
            </a:fld>
            <a:endParaRPr lang="es-ES"/>
          </a:p>
        </p:txBody>
      </p:sp>
    </p:spTree>
    <p:extLst>
      <p:ext uri="{BB962C8B-B14F-4D97-AF65-F5344CB8AC3E}">
        <p14:creationId xmlns:p14="http://schemas.microsoft.com/office/powerpoint/2010/main" val="66528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23</a:t>
            </a:fld>
            <a:endParaRPr lang="es-ES"/>
          </a:p>
        </p:txBody>
      </p:sp>
    </p:spTree>
    <p:extLst>
      <p:ext uri="{BB962C8B-B14F-4D97-AF65-F5344CB8AC3E}">
        <p14:creationId xmlns:p14="http://schemas.microsoft.com/office/powerpoint/2010/main" val="1866067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72</a:t>
            </a:fld>
            <a:endParaRPr lang="es-ES"/>
          </a:p>
        </p:txBody>
      </p:sp>
    </p:spTree>
    <p:extLst>
      <p:ext uri="{BB962C8B-B14F-4D97-AF65-F5344CB8AC3E}">
        <p14:creationId xmlns:p14="http://schemas.microsoft.com/office/powerpoint/2010/main" val="2182277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73</a:t>
            </a:fld>
            <a:endParaRPr lang="es-ES"/>
          </a:p>
        </p:txBody>
      </p:sp>
    </p:spTree>
    <p:extLst>
      <p:ext uri="{BB962C8B-B14F-4D97-AF65-F5344CB8AC3E}">
        <p14:creationId xmlns:p14="http://schemas.microsoft.com/office/powerpoint/2010/main" val="890331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74</a:t>
            </a:fld>
            <a:endParaRPr lang="es-ES"/>
          </a:p>
        </p:txBody>
      </p:sp>
    </p:spTree>
    <p:extLst>
      <p:ext uri="{BB962C8B-B14F-4D97-AF65-F5344CB8AC3E}">
        <p14:creationId xmlns:p14="http://schemas.microsoft.com/office/powerpoint/2010/main" val="1811730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75</a:t>
            </a:fld>
            <a:endParaRPr lang="es-ES"/>
          </a:p>
        </p:txBody>
      </p:sp>
    </p:spTree>
    <p:extLst>
      <p:ext uri="{BB962C8B-B14F-4D97-AF65-F5344CB8AC3E}">
        <p14:creationId xmlns:p14="http://schemas.microsoft.com/office/powerpoint/2010/main" val="2379126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76</a:t>
            </a:fld>
            <a:endParaRPr lang="es-ES"/>
          </a:p>
        </p:txBody>
      </p:sp>
    </p:spTree>
    <p:extLst>
      <p:ext uri="{BB962C8B-B14F-4D97-AF65-F5344CB8AC3E}">
        <p14:creationId xmlns:p14="http://schemas.microsoft.com/office/powerpoint/2010/main" val="561347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77</a:t>
            </a:fld>
            <a:endParaRPr lang="es-ES"/>
          </a:p>
        </p:txBody>
      </p:sp>
    </p:spTree>
    <p:extLst>
      <p:ext uri="{BB962C8B-B14F-4D97-AF65-F5344CB8AC3E}">
        <p14:creationId xmlns:p14="http://schemas.microsoft.com/office/powerpoint/2010/main" val="3362514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78</a:t>
            </a:fld>
            <a:endParaRPr lang="es-ES"/>
          </a:p>
        </p:txBody>
      </p:sp>
    </p:spTree>
    <p:extLst>
      <p:ext uri="{BB962C8B-B14F-4D97-AF65-F5344CB8AC3E}">
        <p14:creationId xmlns:p14="http://schemas.microsoft.com/office/powerpoint/2010/main" val="357839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79</a:t>
            </a:fld>
            <a:endParaRPr lang="es-ES"/>
          </a:p>
        </p:txBody>
      </p:sp>
    </p:spTree>
    <p:extLst>
      <p:ext uri="{BB962C8B-B14F-4D97-AF65-F5344CB8AC3E}">
        <p14:creationId xmlns:p14="http://schemas.microsoft.com/office/powerpoint/2010/main" val="3141527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80</a:t>
            </a:fld>
            <a:endParaRPr lang="es-ES"/>
          </a:p>
        </p:txBody>
      </p:sp>
    </p:spTree>
    <p:extLst>
      <p:ext uri="{BB962C8B-B14F-4D97-AF65-F5344CB8AC3E}">
        <p14:creationId xmlns:p14="http://schemas.microsoft.com/office/powerpoint/2010/main" val="3754105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81</a:t>
            </a:fld>
            <a:endParaRPr lang="es-ES"/>
          </a:p>
        </p:txBody>
      </p:sp>
    </p:spTree>
    <p:extLst>
      <p:ext uri="{BB962C8B-B14F-4D97-AF65-F5344CB8AC3E}">
        <p14:creationId xmlns:p14="http://schemas.microsoft.com/office/powerpoint/2010/main" val="244763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24</a:t>
            </a:fld>
            <a:endParaRPr lang="es-ES"/>
          </a:p>
        </p:txBody>
      </p:sp>
    </p:spTree>
    <p:extLst>
      <p:ext uri="{BB962C8B-B14F-4D97-AF65-F5344CB8AC3E}">
        <p14:creationId xmlns:p14="http://schemas.microsoft.com/office/powerpoint/2010/main" val="1303193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82</a:t>
            </a:fld>
            <a:endParaRPr lang="es-ES"/>
          </a:p>
        </p:txBody>
      </p:sp>
    </p:spTree>
    <p:extLst>
      <p:ext uri="{BB962C8B-B14F-4D97-AF65-F5344CB8AC3E}">
        <p14:creationId xmlns:p14="http://schemas.microsoft.com/office/powerpoint/2010/main" val="1400309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83</a:t>
            </a:fld>
            <a:endParaRPr lang="es-ES"/>
          </a:p>
        </p:txBody>
      </p:sp>
    </p:spTree>
    <p:extLst>
      <p:ext uri="{BB962C8B-B14F-4D97-AF65-F5344CB8AC3E}">
        <p14:creationId xmlns:p14="http://schemas.microsoft.com/office/powerpoint/2010/main" val="1198553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84</a:t>
            </a:fld>
            <a:endParaRPr lang="es-ES"/>
          </a:p>
        </p:txBody>
      </p:sp>
    </p:spTree>
    <p:extLst>
      <p:ext uri="{BB962C8B-B14F-4D97-AF65-F5344CB8AC3E}">
        <p14:creationId xmlns:p14="http://schemas.microsoft.com/office/powerpoint/2010/main" val="1110622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85</a:t>
            </a:fld>
            <a:endParaRPr lang="es-ES"/>
          </a:p>
        </p:txBody>
      </p:sp>
    </p:spTree>
    <p:extLst>
      <p:ext uri="{BB962C8B-B14F-4D97-AF65-F5344CB8AC3E}">
        <p14:creationId xmlns:p14="http://schemas.microsoft.com/office/powerpoint/2010/main" val="3098830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86</a:t>
            </a:fld>
            <a:endParaRPr lang="es-ES"/>
          </a:p>
        </p:txBody>
      </p:sp>
    </p:spTree>
    <p:extLst>
      <p:ext uri="{BB962C8B-B14F-4D97-AF65-F5344CB8AC3E}">
        <p14:creationId xmlns:p14="http://schemas.microsoft.com/office/powerpoint/2010/main" val="3166018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87</a:t>
            </a:fld>
            <a:endParaRPr lang="es-ES"/>
          </a:p>
        </p:txBody>
      </p:sp>
    </p:spTree>
    <p:extLst>
      <p:ext uri="{BB962C8B-B14F-4D97-AF65-F5344CB8AC3E}">
        <p14:creationId xmlns:p14="http://schemas.microsoft.com/office/powerpoint/2010/main" val="3597795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88</a:t>
            </a:fld>
            <a:endParaRPr lang="es-ES"/>
          </a:p>
        </p:txBody>
      </p:sp>
    </p:spTree>
    <p:extLst>
      <p:ext uri="{BB962C8B-B14F-4D97-AF65-F5344CB8AC3E}">
        <p14:creationId xmlns:p14="http://schemas.microsoft.com/office/powerpoint/2010/main" val="250314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89</a:t>
            </a:fld>
            <a:endParaRPr lang="es-ES"/>
          </a:p>
        </p:txBody>
      </p:sp>
    </p:spTree>
    <p:extLst>
      <p:ext uri="{BB962C8B-B14F-4D97-AF65-F5344CB8AC3E}">
        <p14:creationId xmlns:p14="http://schemas.microsoft.com/office/powerpoint/2010/main" val="85226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25</a:t>
            </a:fld>
            <a:endParaRPr lang="es-ES"/>
          </a:p>
        </p:txBody>
      </p:sp>
    </p:spTree>
    <p:extLst>
      <p:ext uri="{BB962C8B-B14F-4D97-AF65-F5344CB8AC3E}">
        <p14:creationId xmlns:p14="http://schemas.microsoft.com/office/powerpoint/2010/main" val="236490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26</a:t>
            </a:fld>
            <a:endParaRPr lang="es-ES"/>
          </a:p>
        </p:txBody>
      </p:sp>
    </p:spTree>
    <p:extLst>
      <p:ext uri="{BB962C8B-B14F-4D97-AF65-F5344CB8AC3E}">
        <p14:creationId xmlns:p14="http://schemas.microsoft.com/office/powerpoint/2010/main" val="65740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27</a:t>
            </a:fld>
            <a:endParaRPr lang="es-ES"/>
          </a:p>
        </p:txBody>
      </p:sp>
    </p:spTree>
    <p:extLst>
      <p:ext uri="{BB962C8B-B14F-4D97-AF65-F5344CB8AC3E}">
        <p14:creationId xmlns:p14="http://schemas.microsoft.com/office/powerpoint/2010/main" val="1288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28</a:t>
            </a:fld>
            <a:endParaRPr lang="es-ES"/>
          </a:p>
        </p:txBody>
      </p:sp>
    </p:spTree>
    <p:extLst>
      <p:ext uri="{BB962C8B-B14F-4D97-AF65-F5344CB8AC3E}">
        <p14:creationId xmlns:p14="http://schemas.microsoft.com/office/powerpoint/2010/main" val="204174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21430B9-F70D-4E8B-9E47-B0C71E430181}" type="slidenum">
              <a:rPr lang="es-ES" smtClean="0"/>
              <a:pPr/>
              <a:t>29</a:t>
            </a:fld>
            <a:endParaRPr lang="es-ES"/>
          </a:p>
        </p:txBody>
      </p:sp>
    </p:spTree>
    <p:extLst>
      <p:ext uri="{BB962C8B-B14F-4D97-AF65-F5344CB8AC3E}">
        <p14:creationId xmlns:p14="http://schemas.microsoft.com/office/powerpoint/2010/main" val="75754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22/9/21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pPr/>
              <a:t>22/9/21</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tiff"/></Relationships>
</file>

<file path=ppt/slides/_rels/slide3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ES" dirty="0"/>
              <a:t>Divisibilidad. Enteros. Decimales.</a:t>
            </a:r>
            <a:br>
              <a:rPr lang="es-ES" dirty="0"/>
            </a:br>
            <a:endParaRPr lang="es-ES" dirty="0"/>
          </a:p>
        </p:txBody>
      </p:sp>
      <p:sp>
        <p:nvSpPr>
          <p:cNvPr id="19458" name="AutoShape 2" descr="data:image/jpeg;base64,/9j/4AAQSkZJRgABAQAAAQABAAD/2wCEAAkGBhISERITERQVFBMWFBQYGRcUGBgXGBgYFhQVGBgYFRgZGyYeFxkjGhUXHy8gIycpLCwsFR4xNTAqNSYrLCkBCQoKDgwOGg8PGi8kHyQyLC8uLC4sLCwvLDQsLCoqLCovMDQsLywsLywsLCwsLCwsKSwqLCwsLCwsLCwsLCwsLP/AABEIAKgBLAMBIgACEQEDEQH/xAAcAAEAAwADAQEAAAAAAAAAAAAABQYHAgMEAQj/xAA+EAACAQIDBAkBBgUEAQUAAAABAgADEQQSIQUGMVEHEyJBYXGBkaEyQlJicrHBFCOi0fAzgpLhwhUWY5Oy/8QAGwEAAQUBAQAAAAAAAAAAAAAAAAIDBAUGAQf/xAAyEQACAgIABQEGBQQDAQAAAAAAAQIDBBEFEiExQRMiMlFxgZEUYbHB8EKh0eEjM/EV/9oADAMBAAIRAxEAPwDcYiIAIiIAIiIAIiIAJ58VtClTyio6pm4ZiBed1RwoJJsACST3ATK9vbWOIrM/2eCjko4e/H1kvFxvXlrwiJlZPoRWu7NVVgRcajwn2U/o7xRKVkN7KVYcgGBFhy+m8nNqbx0MOypUY5iL6C9hzMbsolGx1x6jkL4yrVkuhKROjB46nVXNTYOOYP68p3xlprox5NNbQiInDoiIgAiIgAiJX9499KOEOQg1Kv3FtpyLk/T5anwnUt9h2qmd0uStbZYImaN0pYi+lKkByJYn/lcfpJ3YHSJSrsKdZepc2AN8yEngM1gQfMW14xTg0TbeF5VceZx6fk0y3RERBWiIiACIiACIiACJ118QqKWchVAuSdAJXMX0gYZTZA9TxUAD+ogmM2311e/JIfpxrbv+uLZZ4nXh64dFddVZQwPgRcTsjyexlrXRiIiBwREQAREQAREQAREGAFU362zkQUFPafVvBeXqfgGUAgsQqi5YgADvJNgB5nSSe16jVq1R7hiWNhwNhotr8dLTxYbEtSqJUA7aG4zDvsRqPWaXHq9KrUe/7mayLfUt5pdv2NN2VgEwWG7RHZBeo3Nra/2A8BM32ltBq1V6jcWN7ch3D0Ektt75PiaS0ioTW7EG+a3AWtoL68TwEr943iUSr5p2e8x3LvVnLCvsi4dHbnrqosbFATyFm0v4m59jL7IjdfY/8PQVSP5jdp/M93kBYekl5TZNistckXOPX6daiIiebaWNFGlUqHgik+Z7h6mw9ZHb0PNqK2z0xM0o9IWKQ3fJUHIrlt4Aj97ybwPSXQb/AFUemeY7a/GvxGY3QZX18Sx59N6+f80XCJ4cBt3D1v8ASqox5A2b/idRPdHU99ifGSktxezpxlfJTd/uqzewJmHYoFiztUzO2rEg3LHja1x+k3ciQeM3KwdTjRCnmhZPhTb4i4y5S54bnV4rlzp9ddtGPYeohaz314ZSAfYg3+JxYcQZpe2sZgtnUTQp0ld2BOQ9o6/aqsbny79NNBpmbtc3Meg2+rNViZLyU5qLUfG/P568Gubg7YNfCLnOZ6TGmxPE2AKk8zlIueYMskoXRUhC4jkTTPrZ/wBgPcS+xh9+hi+IQjDJnGPbf+xETwbZ25RwtPrKzZRewHFmPJQNSZwiQhKclGK234PfEht296aONRmpZlKGzI9swvwOhIsbHXwPKTMBVlc6pOE1prwIiIDZTekTGkLTpA6Ndj424X8OMoVidBxlp39xGbE5fuoo9eP/AJSs0qpVlYcVYHXhob6zG50+fJk323r7G74XXyYsdLv1+5s+Fo5ERB9lVHsLTtmfUukmtftUqZHgWX51lk2JvfQxBC6pU+63f+U8D+vhNLTnUWPljLr9jK5HDsmlOc49PiupOxESaVwiIgAiIgAiIgAiIgBWNq7jUql2pMabHuOq/wBxKhtbY+IoaVUunAMO0o8m4r5G01aUnf8Ax7ErRW+UAM1uZuFB8tT6yzw77JTUH1X5lbmU1xg560yjMk7KRZMr2IsQwNu8G4I56icXBOg4nhbU+Fh3mWTd7cDFJVpHEFDSuHYBidQLhSCON7A204y2uuhWvaZU00zsfsmg7PdzSpmpo5RS35rC/wAz0REy7e2adLS0J5Nq4HrqTU72vbXyIP7T1xEtbWmDSktMzjae5NZbnLnH/wAevxofgyuV9mFTY3U8mBB+dZtU6sRhUqC1RFccmAI+ZHeOvDKuzhVUusehiD4Nh3e0mth7fxNKrSUVHKl1BRjmFiwBAB4acpf8RufhmvZCh/AdPY3HxPJg9yUp1lql8wQ5gCoGo4XN+A48O6N+jNPoRI8MtrsThLoWaU7e/fpaF6OHIatwZuK0/wC7+HAd/KRu9u/hcGlhGspuGqjiRyp8h+L25yhsJZwh5Z6Jw7hO9WXr5R/z/j7n2rVZmLMSzMbknUk8yZzwOEerUWnSUvUbgo+Sx7lHeZ5+rJKjMFBIuxBOUd5ygXa3ITXNyMLgadMrhKgqVCAajnSoeWZTYqt+AtYecJyfZFxxDLeLXuMd/TovmyR3Z2GMLQWnfM57TsNLsQL28AAAPKS0RGTDTm5ycpd2JQelTAM60XAuEzi/i2UkeoW48jL9KtvxvJhaNF6NU56jLpTS2YHuYngoB11+Zxk3hkrIZUJVx2/h/ZmYbr7wNg8SlXUoezUXmhOp8xxHlbvll3q6TmqZqWDuicDVOjt+QfYHidfKUKs9zc2BPLh6TlhMM9R1RFZ3Y2VVFyT/AJ7Wje/Bv78HGnYsi2PVL6fN/HRfOirblTr3w7MWR1ZxmJOV1IuRf7wOvl5zUpStyNxWwxFauR1tjZF1VMwt2m+01rjTQXPHjLoTHF0RhOLXVXZLnT2/cyjeivmxVY/jI9uz+0hs09uPfM5a31G/vrO7d3ZKYjEpTqNlUhjpoWsL5Qe64v6AzEcrut0u8n+rNhGSox9vtFfoiKWupNjpO0qVI9CCPggzSNodH+EdLU06pwNGUk6/iBPaHzM7xFAocjcVvf3I/aPZeHPG1zefI1h59eXvk7rumaRuZt84ikVc3qU7An7wPBvPQg+XjLFM16PqhGLI7jSa/oVI/wA8ZpU0fD7pW0Jy79jJcUojRkuMez6/cRE4V6wRWZjZVBJPgBcyeVpznwmUmj0n07nPRYL3FWBNvEG2vrPRtffrDvha3UuetKFVUqQbtpflpe/HuiuVk38BepJOL6ngbpOIqN/JVqeYgEOQxAOh4W142l12djlrUqdVL5XUML8bEX1mGsbTYdzaLLgcPmJuUzC/crEso9FIi5xS7E/iWJVTCLgtMmoiI0UZ5Np7USgmeoTa9hbUk8hKDt3EU69U1aVXU2ujgqRYAdluB4cxPd0hbQu6Uh9kZj5tw+B8ymdcAQCwHmbStlxK3Hufp66dOpV5VvM3DwWnc7ZXWYjrKuXKmoBI7T91h4anztNFmNqe8EHyN5qO7VYthaRa5IWxJ8DaSK+Iyy7PbWug7hyWuVIk4iJKJ4iIgAiIgAnm2jSZqVRU+oowF+ZBnpiB1PT2ZDitgYhfrwzaaXCt8lCR6yPqYdL2ZHQ+BBt5qQD8zbp11sMjizqrDkwBHzFc7Rew41Je9H7NmH1sEPssG/pPs1vi8l9xA4x1PLfgyn8pBZr/APEetpfcduPhanBTTPOmbf0m6/EbvbnU8LUaoHZ2KlRcAAAkE6DiTYa+HiZ1zbWiTdxaqyiUeu2tdV/EWCIiIMwfDMC2vgqnXVLglmdiSeOpJNzzHD0m/SExm5+Gq1uudST3rfsMeZHf5XsZxrZc8J4hHClJyXdfoZDhd1sRUptVRCaafU50W2l8ve1u+3DWeCjVejVV0OWpTYEHkVPyP1Bn6FFIWy2GW1rW0tytymZ7wbg1TiLUaeZGNw1wFUcn79PLUW4xLj8C9wuORvlKN+kvHy+DL9u/tcYrDUq4GXOtyOTAkMBzFwdZImRm7ux/4XDpRLZiLkm1hdjchR3DWScWY67k9SXp+7t6+XgyrbGzerqvTOlmIBPjqp8iDIoBka4urKfIgiadvLu4MSuZbCqo0J4MPut+xmd46hUptkqqVYaAMLG3ge8e8yWZiSom348M2PD82N9aTfXyv3Janv8AYsLlPVk2+oqb+dgQL+krtaoWYsxuxNyT3kz6RPTs3ZVSu4SmuY99uAHNj3CRpzuv1GTb+BMhDHxk5xSj8SxdHGDvVq1e5UCjzYgn4X5mgSP2HshcNSFNdTxY8LseJ8tAPSSE1eFQ6KVB9/Jis/IWRfKxdvH0Ejd5EvhK4sTem3DyklElkSEuWSl8DDHpDunSRbjNqxewcPV/1KKMeeUA+41mQbaWmMRWFIWphyqi5Oi6HU8yCfWSIz5jW4easltJNaPIFvfS/Pv95NYLfHF0gAtUlRoA4DDy11+ZFbK3fxWKqN/D2tTVS12K3zFgADaxPZPtJTEbAxaC1Wi/mFD/ACt4p6fcftlTJ8k9N/B6ND3P3gbF0WZwA6uVOXgdAQQDw429JOOwAJOgAufSVHo52Q9KlUqVFZTUYABrg5UvqQeF2ZvYSybWRjQqhBdijADncf2kWb1toyOYoRtkodjLNs4s1q1Sp95iR5cB8WkVW2WtQqWJFuX/AHJKts7E3J6l7X+439p1I3EMpVh6e4Myjct7Zmnzb2yV2NuaKwzUK6m1syupVl9iQR4zSdn4MUqSUwb5QBfme8+pmXbH2g1Gsjr3EX8VJ7Q9prAMt+H8jTaXXyWGI4tNpdT7ERLQmiRe1N5MPh2C1nsxF7BWY25mw0/6kpMs32UjFPfU3PtYEfDSLlXSqhzRLLhuJDKu5JvprwaRs3alLEJnpNmW5HAggjuIOo/7nrlH6McT2cRT5Mj/APIFf/CXiLx7PVrU2MZuOse+VS7L/wBEREfIgiIgAiIgBxqVAouxAHMmwkZiN68Gn1YilfkHDH2W5lI6UcSxqohPYVbgd1z325yh55BtynCTikVl+a65uEV2NexPSVgl+k1Kn5EI+XyiTexdtUsVSFWkTa5BB0KkcQRz1HvMLE0XoqqEDEIeBKuPbKf0WcpyJznpnMbLsss5Zdi/RESeWgiIgAnViMKlQZaiq45MAR8ztica33OptdURX/tXCXv1Ce2ntwkhh8MlNcqKqryUAD2E7YiY1xj7qSFSsnP3m39RERFiBESC25vhQwtRadQOWIv2ADYHhe5HKLhCU3qK2N22wqjzTekTsxna+zWpu4dChzHiCBx7jwImj4XfrBPp1oU/jBX5It8yVobQo1foqU3/ACsrfvF8s6+6ZLwOJV1NuDUt/mQHR3szqsKXIINVy2v3QAq+hC5v90tM+T7Gm9vYm6x2zc35EqG9+0KwqqtJmAVQTkNiSb8uNhb3lvkLtvd0VjnQ5anjwNuF+R8ZFyoTnXqBFui5R0iq4bfXEpoxV/zDX3W08u2d43xAAZEW3eo7Xlc93hO/aGw66nt02P4gM3yP3kaMCxNgrE8gCZRznfrkk39Ssl6vutnmopcj/NJrmDUimgPEKt/OwvKju5um+YVKwyqCCEPEkcM3IeEuks8CiVacpeSbi1uEevkTrxFYIjMeCqSbeAvOycalMMCDwIIPrLImLW+pluP3xxnWPasUGY2UKlgL6C5W5kNjdoVKrFqrF2NtSAOAt3Adwl2rdHjMxPWoeRKm9vHWQe8G59TDKrmorKbiwUjhrzPj7TP3U5Gm5b18/wDZucTKweZRq0pfktf30QeE2hUpEmk7ISLEqbXHjPQdu4k8a9b/AOxv7zpwGDFWrTplsmd1XNa9sxsNO/WXij0ZoPqrufJFH941TTbYvY7fMkZeVi48v+bW3+W/2LJu7jGq4WhUc3ZkFzzI0J9SLyRkLid5MJhgKRqXKALlW7kWFu1l4HznDC76YRzbOV/OpUe/ATTQqsUFtNnn1tsHNtdFt9CdicUcEAggg8CNQfKcpw4IiIAZl0oU/wCch5oP8+JRUUZgCbKSASBcgE6kDvIGtvCaH0o0e1Sb8NvYmZ8aRlRkdLGZ/LermXDZ2z9j3AbFVSfxqaa+5p2HvNB2BszDUqd8LlKtY5w2fNy7VzMTyT2bE25WwtTPRa2vaU/S/gw/fiIqvJUX1ivoO05qi/aivobpE8eydppiKKVqf0uL27weBU+III9J7JaJ7W0XSaa2hETqxOIWmjOxsqqWJ5BRc/pOnTLekffCumL6qhVZFpKt8hIu5GY3txABUW85PdGm91fF9dTr9s0whD2APauMrWAB4XB95k+0ca1arUqt9VR2c+GYk29OHpNX6Itk9Xg2rH6q7kj8iXVfnMfWWV9cYUpa6kmcVGBatsbeoYVA+IcIpNhoWJPgFBJnLZu28PiBehVSpzCkXHmvEeomU9LO1OsxgpA6UUAP5nszfGT2kPuClRtoYYUyQQ9z+QAlwfArceojSxV6XO31Eqr2dm+RESEMCZVv1SLYyqTcaKBfhbIOHrearONSkG0YAjxF5Jxr/Rlza2QM/EeVWoKWuu/iYE+FadfVsOc2/E7sYV/qop5qMp91tIvE9HmGb6TUTyII/qBPzLKOfU++0UM+D5Mfdaf9v59zMcJt7E0/orVAB3B2t7XtJfC9I2NTi6uPxqP1FjLDiejE65Kqn8ykfIJ/SQ+L6O8SvBFfxRh+jWMc58ezyvr/ALGfSzqP6ZL5Pf6HvwvSw2nW0FPMoxHwQf1kvhulDCN9S1U81BHwb/EoWK3Yr0/qpVF8SpI9wLSOOCbznHh0z6pfZilxTJr6Sf3Rs2E3vwdT6a6DwY5D/VaSlKurC6sGHMEH9JgLYdh3T7Td0N1LKeYJEYlw6PhkuHG5f1RT+T1/k/QMTEcJvbjKf013I/Ec3/6vLbufvvia+Ip0auVwwbtBbEWUtfTTutw75GswZwTltdCfTxaqySg003/P50NBiIkEtxITfDCGphmspYqQbDU2sQbDyMm4iZx5ouI7TY6pqa8GQ7H2S74ikFDf6iG4U6AMCSeVgJbt+d5GpjqKRysR22HEA/ZU9xPEnkRzlwmO7zYhmxVUtoc7C3K3d/nKP8JwYqxpvfk5xvik74qWteDxI1p306qd4YHmp/UHj8SU3T3Y/i2ZnJWkhAJXizHXKCeFhx8xOe+OysJhii0av80mxpFsxAse0e9ddNeN9OE0jupVno66mXVVrh6vg9W6m3WouEJvSY6juH4lHcR3iaPMXwFX+YgHEsB7kTZaS2VQe4D9JU8RqjCaa8lngWucGn4OcRErCxKzvtsKpiEQ01zFb3FwDrwIv6yvbP6MXYA1nCeA7Z9dQB8y3b07f/hKOdVDMTYA8PEm0pVTpNxVtKdEeNnPxmkK70VPc+5XXyx42bs7kljej1aFNqtKs+amC2oAFlFza3A253HdM7qG5J01PcLD0HdJjam9mLxAK1atkPFEAVT521I8CSJELSJIAF7yDdOEn7C0VeRbCxpVrRpPRZiCaFZDwWoGHhnGvypPrLtKxuDso0cOWPFyD6C9j7k+lpZ5a0JqtJl/jxca4piVDpQ2p1WBZAe1WYU/9v1P6ZRb/dLfM36VaLM9MsjmmtPsuPpDlu0G8wF7x6yZQt2LZJrW5Iy6oL6D5/efoTY1WhSwdPqqiPRpUgM6MGFkXU3HfoTMArU7ThRJW+UkXFjbS45G3ES0up9VLrokzjzI9G1cY1atUqv9VR2Yjlc3t6DT0l96G9k3fEYgjgBSXzNmf9F9zM5LTT+iveekqLg2UrULVGDaZXPG3MMFHrl490Tk7VWonJ+70NJiIlORBERABERABET4zAAk6AamAEbtzb9HCU89U6n6VH1MfAfvwmdbW38q1ibUqKr+JBUb1LC3xIzeXbLYnEPUN8t8qA9yjh78T5yLC38BzMqbcqbl7L0jS43DalBO2O2/j2+Wj3f+rEm706beQKe2QgfEndi7NweLORaj0Kx4I+V1P5CMpPkdZVlQc58VyCCCQQbgjQgjgR4xyniWTW+k21+fX9RnK4BgZCa9JJ/FLX6aLxiujOqPoem3ndT+h/We7c7dCrh8QatVQAFIGoNybcLd1r8ZP7p7ZOKwqVG+sXV/zL3+osfWTMvPx9llenrTMd/8emi7a2nF9t9BERIpZCIiACRG0N1MNWc1HTtm1yCRe3eRwv4yXiKjOUHuL0JlCM1qS2ZBvNjai1Hw2HdqGGpsVyIxUsQe0zsO2xJ8bWtIPC4Kmmqj9h6ASy77bGeliKj2JSo2cN3drUi/MG+nK0jdmbu4qvbq6TZfvMMq+7WB9LzTUOuNSnv6/wA8meu9RzcNfRHRRxDIwdDldSCpsDYg6aHT4lz2Dv8AOSFxADD76izDxI4EeVpGYzo9xFKiamdHKglkW97DjlY2zHwsJW6dWxBEJV05abT3oI2W4r01rZuSOCAQbg6gjvE+yF3RxGfDL4EgeXH9zJqZmceWTj8DQwlzRTIneLYpxNMAEAqTa/A3FiPCUbE7hVgdEP8AtII/W80+JGsohY9sZtxq7XuSMrp7h4hj9Leth+plj2HuAtMhqxB/CNb+Z5eA95cYiYY1cXsTXiVQe0j4BbQT7ESSShBERACD2puXg8RfPRUN95OwfPs8fW8yHffZCYPENQpMWTKjHMBcE5tLgcrHu4zep+fd68Sa2Kr1D9qo1vyg5V/pAk/DlJy6voP1NvuQ9EFiAASTwABJPkBqZeei7YxqYzrSpyUVY3IIGduyBfmAWNvCdfRJsnrMa1UjSghI8HqAqv8AT1k2WLyb9bghVk9dBERK0jCIiACIiACR+8LEYWuRx6tv01+JIThXoh1ZW1DAg+RFjEyW00Kg+WSbMFqLYmW/o6xmFR3WtlFUkdWz2tawuqk6Br+48pCbX2QaNZqdS4I4NzXubxBEjK1Eg20PiNQZRQk65b12NhOMcivl338o07fzAYY0DVJRaq2ykWDPrqun1aX8pls+BQOAnJVubRVtnqS5taDGo9CHK5bNL6LEP8NVPcaxt6U0vLpITc7ZRw+EpowsxuzDvBY3sfECw9JNy3oi41pMy2XNTulJfERER4jCIiACIiAFV3x3ubCkU6SKzst8z3yrcm3ZGrHTmJWcD0kYmk18Qoqoe4KEYDmmlj5H3Es2+27j18lWkLugIK97KSD2fEa6d95m9dSLqw4HUEag+IPAy8wsei2rr38lNl5F1VnTt4LTtnpRFWmaeHpOpYWLVMugPEKFJuTwuSLSnppPoRRwAk3u1utUxbgkFaIPafhcfdTmf0ljCurEg32RX2W2ZUlHuzQNycOVwdK/Frt6Em3xaTs406YUBVFgAAByA4TlMrZPnm5fE01cOSCj8BESJ3k3mo4Gl1lYnU2VVsWY+AJHDvJ/tEpNvSHYQlOSjFbbJaJVthdJGCxJC9Z1Tn7Fay31to18pJ5Xv4Tj0g74tgaKGkFarUJC5tQFW2ZrDjxUcfteFitVy5uXXUfWLa7FU46b+Ja4mYbh9Jdevilw+Kyt1mbI6jKQwUtY20IIBHnaafOTg4PTOZONPHnyT7iIiII4lP2z0ZYasWamWpOSTp2lufwnUehEuERcZyg9xZ1Sa7EFujuquBpMgbOztmZrW4CwAFzoPPvMnYiJlJye2De3tiIicOCIiACIiACIiAEZtzd+liky1BYj6XX6l8uY8DMk29gRQrPRVw+Xiy6f7SOY7+M1HfLbDYfDMUNqjnIp5Eg3b0APraY8VPE3OvHjc+J7zKvMcObSXU0PCoz5XJv2fCPgEv24O6d7YmsNONNT3n758B3e/KRW5W6ZxD9ZUH8lTr+I/dHhzPp36aqqgCw0A7hDFo5vbl28HOI5uv8Aig+vn/B9iIloZ8REQAREQAREQATx43Y9Ct/q01Y8yNfcaz2ROqTi9o40mtMiaO6mEU3FFb/iu3wxMlVUAWGg5CfYnZTlL3ns5GEY+6tCIiJFCY10whjjUBJy9QuW/D63zW8eF/SbLPFtTY1DEpkr01qL3ZhqPFTxU+IjtVnpy2TMLJWNarGtn5oZZzq4p2CqzsQgIUFiQoPEKDoB5S29Ie6+HwNVEoVHJcFjTaxyLcgWfjYkEAEE9njKTVrhSA3A8D/eWinFx5vBtKro3QVq7fmT24rU02hQqYmqKdKmxa9jqwFlU2+kXN7nSw8Z+iMPiEdQyMrqRcMpBBHMEaGfl5fCWHcfbtehjMOlFmy1K1NHTUqwd1ViV4XA1zd1uV5Hux0/aTKziXD/AFk7lLql57H6EiIlcZIREQAREQAREQAREQAREQAREQA8m09lUsQnV1VzLe/Egg8wRwlefo2wpOjVR4Bh+6mIjc6oTe5IervsrWoSaLNg8IlJFp0xlVRYD/OJ8Z3REcS10Gm23tiIiBwREQAREQAREQAREQAREQAREQAREQAyLpb2NV/iRXyM1M00AZQSFK5rq1uHG+vPwnj6LN1Hq4hq1ejfDCk6kVV7NQvYWAYdoAAknyiJJdjdWi4/GT/B8n0LNt3ocw73bCMaDfcN3pnyv2l9CR4Tp3B6NauGxRxGKyEoCKQQlu02hc3AtZbgfmPC0RGvVly8u+hD/G3Ot1uXRmkxERshiIiACIiACIi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59" name="Picture 3"/>
          <p:cNvPicPr>
            <a:picLocks noChangeAspect="1" noChangeArrowheads="1"/>
          </p:cNvPicPr>
          <p:nvPr/>
        </p:nvPicPr>
        <p:blipFill>
          <a:blip r:embed="rId2"/>
          <a:srcRect/>
          <a:stretch>
            <a:fillRect/>
          </a:stretch>
        </p:blipFill>
        <p:spPr bwMode="auto">
          <a:xfrm>
            <a:off x="4551589" y="3929066"/>
            <a:ext cx="3878043" cy="2171704"/>
          </a:xfrm>
          <a:prstGeom prst="rect">
            <a:avLst/>
          </a:prstGeom>
          <a:noFill/>
          <a:ln w="9525">
            <a:noFill/>
            <a:miter lim="800000"/>
            <a:headEnd/>
            <a:tailEnd/>
          </a:ln>
          <a:effectLst/>
        </p:spPr>
      </p:pic>
      <p:pic>
        <p:nvPicPr>
          <p:cNvPr id="19461" name="Picture 5" descr="https://encrypted-tbn2.gstatic.com/images?q=tbn:ANd9GcT_WDoZLMOVG840CwCUGz7k0VMZ0ltbupFlPyLe1F6Ejr0FMSV0gg"/>
          <p:cNvPicPr>
            <a:picLocks noChangeAspect="1" noChangeArrowheads="1"/>
          </p:cNvPicPr>
          <p:nvPr/>
        </p:nvPicPr>
        <p:blipFill>
          <a:blip r:embed="rId3"/>
          <a:srcRect/>
          <a:stretch>
            <a:fillRect/>
          </a:stretch>
        </p:blipFill>
        <p:spPr bwMode="auto">
          <a:xfrm>
            <a:off x="714348" y="3701680"/>
            <a:ext cx="2928958" cy="24848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Naturales – Operaciones</a:t>
            </a:r>
          </a:p>
        </p:txBody>
      </p:sp>
      <p:sp>
        <p:nvSpPr>
          <p:cNvPr id="7" name="6 CuadroTexto"/>
          <p:cNvSpPr txBox="1"/>
          <p:nvPr/>
        </p:nvSpPr>
        <p:spPr>
          <a:xfrm>
            <a:off x="714348" y="1214422"/>
            <a:ext cx="600079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1" dirty="0">
                <a:solidFill>
                  <a:schemeClr val="bg1"/>
                </a:solidFill>
              </a:rPr>
              <a:t>División </a:t>
            </a:r>
            <a:r>
              <a:rPr lang="es-ES" dirty="0">
                <a:solidFill>
                  <a:schemeClr val="bg1"/>
                </a:solidFill>
              </a:rPr>
              <a:t>(repartir una cantidad en partes iguales)</a:t>
            </a:r>
          </a:p>
        </p:txBody>
      </p:sp>
      <p:pic>
        <p:nvPicPr>
          <p:cNvPr id="6146" name="Picture 2"/>
          <p:cNvPicPr>
            <a:picLocks noChangeAspect="1" noChangeArrowheads="1"/>
          </p:cNvPicPr>
          <p:nvPr/>
        </p:nvPicPr>
        <p:blipFill>
          <a:blip r:embed="rId2"/>
          <a:srcRect/>
          <a:stretch>
            <a:fillRect/>
          </a:stretch>
        </p:blipFill>
        <p:spPr bwMode="auto">
          <a:xfrm>
            <a:off x="857224" y="1857364"/>
            <a:ext cx="7389547" cy="857256"/>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a:srcRect/>
          <a:stretch>
            <a:fillRect/>
          </a:stretch>
        </p:blipFill>
        <p:spPr bwMode="auto">
          <a:xfrm>
            <a:off x="642910" y="3071809"/>
            <a:ext cx="7715304" cy="12466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DIVISIBILIDAD. NÚMEROS ENTEROS.</a:t>
            </a:r>
          </a:p>
        </p:txBody>
      </p:sp>
      <p:pic>
        <p:nvPicPr>
          <p:cNvPr id="1026" name="Picture 2"/>
          <p:cNvPicPr>
            <a:picLocks noChangeAspect="1" noChangeArrowheads="1"/>
          </p:cNvPicPr>
          <p:nvPr/>
        </p:nvPicPr>
        <p:blipFill>
          <a:blip r:embed="rId2"/>
          <a:srcRect/>
          <a:stretch>
            <a:fillRect/>
          </a:stretch>
        </p:blipFill>
        <p:spPr bwMode="auto">
          <a:xfrm>
            <a:off x="335026" y="1214422"/>
            <a:ext cx="6002848" cy="5214974"/>
          </a:xfrm>
          <a:prstGeom prst="rect">
            <a:avLst/>
          </a:prstGeom>
          <a:noFill/>
          <a:ln w="9525">
            <a:noFill/>
            <a:miter lim="800000"/>
            <a:headEnd/>
            <a:tailEnd/>
          </a:ln>
          <a:effectLst/>
        </p:spPr>
      </p:pic>
      <p:sp>
        <p:nvSpPr>
          <p:cNvPr id="5" name="4 CuadroTexto"/>
          <p:cNvSpPr txBox="1"/>
          <p:nvPr/>
        </p:nvSpPr>
        <p:spPr>
          <a:xfrm>
            <a:off x="6500826" y="1371415"/>
            <a:ext cx="221457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dirty="0">
                <a:solidFill>
                  <a:schemeClr val="accent3">
                    <a:lumMod val="75000"/>
                  </a:schemeClr>
                </a:solidFill>
              </a:rPr>
              <a:t>a) ¿Cada cuanto coincidirán las líneas de tren A, B y C ?</a:t>
            </a:r>
            <a:r>
              <a:rPr lang="es-ES" dirty="0"/>
              <a:t>)</a:t>
            </a:r>
          </a:p>
        </p:txBody>
      </p:sp>
      <p:sp>
        <p:nvSpPr>
          <p:cNvPr id="7" name="6 CuadroTexto"/>
          <p:cNvSpPr txBox="1"/>
          <p:nvPr/>
        </p:nvSpPr>
        <p:spPr>
          <a:xfrm>
            <a:off x="6500826" y="2943051"/>
            <a:ext cx="2286016"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dirty="0">
                <a:solidFill>
                  <a:schemeClr val="accent3">
                    <a:lumMod val="75000"/>
                  </a:schemeClr>
                </a:solidFill>
              </a:rPr>
              <a:t>b) Si subimos de la planta -3 a la planta 1,¿Cuántas plantas subimos?. ¿Cómo lo haces?</a:t>
            </a:r>
            <a:endParaRPr lang="es-ES" dirty="0"/>
          </a:p>
        </p:txBody>
      </p:sp>
    </p:spTree>
    <p:extLst>
      <p:ext uri="{BB962C8B-B14F-4D97-AF65-F5344CB8AC3E}">
        <p14:creationId xmlns:p14="http://schemas.microsoft.com/office/powerpoint/2010/main" val="70890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Múltiplos y divisores</a:t>
            </a:r>
          </a:p>
        </p:txBody>
      </p:sp>
      <p:pic>
        <p:nvPicPr>
          <p:cNvPr id="2050" name="Picture 2"/>
          <p:cNvPicPr>
            <a:picLocks noChangeAspect="1" noChangeArrowheads="1"/>
          </p:cNvPicPr>
          <p:nvPr/>
        </p:nvPicPr>
        <p:blipFill>
          <a:blip r:embed="rId2"/>
          <a:srcRect/>
          <a:stretch>
            <a:fillRect/>
          </a:stretch>
        </p:blipFill>
        <p:spPr bwMode="auto">
          <a:xfrm>
            <a:off x="857224" y="1357298"/>
            <a:ext cx="7255955" cy="1090619"/>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a:srcRect/>
          <a:stretch>
            <a:fillRect/>
          </a:stretch>
        </p:blipFill>
        <p:spPr bwMode="auto">
          <a:xfrm>
            <a:off x="539552" y="2852936"/>
            <a:ext cx="3599321" cy="2071702"/>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009" y="5169288"/>
            <a:ext cx="1550989" cy="13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778" y="5148881"/>
            <a:ext cx="2049401" cy="13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1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¿Cómo construir múltiplos de un número?</a:t>
            </a:r>
          </a:p>
        </p:txBody>
      </p:sp>
      <p:sp>
        <p:nvSpPr>
          <p:cNvPr id="6" name="5 CuadroTexto"/>
          <p:cNvSpPr txBox="1"/>
          <p:nvPr/>
        </p:nvSpPr>
        <p:spPr>
          <a:xfrm>
            <a:off x="714348" y="1500174"/>
            <a:ext cx="7500990" cy="830997"/>
          </a:xfrm>
          <a:prstGeom prst="rect">
            <a:avLst/>
          </a:prstGeom>
          <a:noFill/>
        </p:spPr>
        <p:txBody>
          <a:bodyPr wrap="square" rtlCol="0">
            <a:spAutoFit/>
          </a:bodyPr>
          <a:lstStyle/>
          <a:p>
            <a:r>
              <a:rPr lang="es-ES" sz="2400" b="1" dirty="0">
                <a:solidFill>
                  <a:schemeClr val="accent3">
                    <a:lumMod val="75000"/>
                  </a:schemeClr>
                </a:solidFill>
              </a:rPr>
              <a:t>3.a) ¿35 es múltiplo de 5?. Razona tu respuesta.</a:t>
            </a:r>
            <a:endParaRPr lang="es-ES" sz="2400" b="1" dirty="0"/>
          </a:p>
        </p:txBody>
      </p:sp>
      <p:sp>
        <p:nvSpPr>
          <p:cNvPr id="8" name="7 CuadroTexto"/>
          <p:cNvSpPr txBox="1"/>
          <p:nvPr/>
        </p:nvSpPr>
        <p:spPr>
          <a:xfrm>
            <a:off x="714348" y="3143248"/>
            <a:ext cx="7500990" cy="830997"/>
          </a:xfrm>
          <a:prstGeom prst="rect">
            <a:avLst/>
          </a:prstGeom>
          <a:noFill/>
        </p:spPr>
        <p:txBody>
          <a:bodyPr wrap="square" rtlCol="0">
            <a:spAutoFit/>
          </a:bodyPr>
          <a:lstStyle/>
          <a:p>
            <a:r>
              <a:rPr lang="es-ES" sz="2400" b="1" dirty="0">
                <a:solidFill>
                  <a:schemeClr val="accent4">
                    <a:lumMod val="75000"/>
                  </a:schemeClr>
                </a:solidFill>
              </a:rPr>
              <a:t>3.b) ¿6 es divisor de 54?. Razona tu respuesta.</a:t>
            </a:r>
          </a:p>
        </p:txBody>
      </p:sp>
    </p:spTree>
    <p:extLst>
      <p:ext uri="{BB962C8B-B14F-4D97-AF65-F5344CB8AC3E}">
        <p14:creationId xmlns:p14="http://schemas.microsoft.com/office/powerpoint/2010/main" val="15130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6" name="5 CuadroTexto"/>
          <p:cNvSpPr txBox="1"/>
          <p:nvPr/>
        </p:nvSpPr>
        <p:spPr>
          <a:xfrm>
            <a:off x="691468" y="1071546"/>
            <a:ext cx="7500990" cy="461665"/>
          </a:xfrm>
          <a:prstGeom prst="rect">
            <a:avLst/>
          </a:prstGeom>
          <a:noFill/>
        </p:spPr>
        <p:txBody>
          <a:bodyPr wrap="square" rtlCol="0">
            <a:spAutoFit/>
          </a:bodyPr>
          <a:lstStyle/>
          <a:p>
            <a:r>
              <a:rPr lang="es-ES" sz="2400" b="1" dirty="0">
                <a:solidFill>
                  <a:schemeClr val="accent3">
                    <a:lumMod val="75000"/>
                  </a:schemeClr>
                </a:solidFill>
              </a:rPr>
              <a:t>4. Indica verdadero (V) o falso (F):</a:t>
            </a:r>
            <a:endParaRPr lang="es-ES" sz="2400" b="1" dirty="0"/>
          </a:p>
        </p:txBody>
      </p:sp>
      <p:graphicFrame>
        <p:nvGraphicFramePr>
          <p:cNvPr id="3" name="Tabla 2">
            <a:extLst>
              <a:ext uri="{FF2B5EF4-FFF2-40B4-BE49-F238E27FC236}">
                <a16:creationId xmlns:a16="http://schemas.microsoft.com/office/drawing/2014/main" id="{AFCAABB3-64B5-8147-B5A1-95A9AAB52679}"/>
              </a:ext>
            </a:extLst>
          </p:cNvPr>
          <p:cNvGraphicFramePr>
            <a:graphicFrameLocks noGrp="1"/>
          </p:cNvGraphicFramePr>
          <p:nvPr>
            <p:extLst>
              <p:ext uri="{D42A27DB-BD31-4B8C-83A1-F6EECF244321}">
                <p14:modId xmlns:p14="http://schemas.microsoft.com/office/powerpoint/2010/main" val="4014507409"/>
              </p:ext>
            </p:extLst>
          </p:nvPr>
        </p:nvGraphicFramePr>
        <p:xfrm>
          <a:off x="579506" y="1700808"/>
          <a:ext cx="7984988" cy="2520280"/>
        </p:xfrm>
        <a:graphic>
          <a:graphicData uri="http://schemas.openxmlformats.org/drawingml/2006/table">
            <a:tbl>
              <a:tblPr firstRow="1" firstCol="1" bandRow="1">
                <a:tableStyleId>{5C22544A-7EE6-4342-B048-85BDC9FD1C3A}</a:tableStyleId>
              </a:tblPr>
              <a:tblGrid>
                <a:gridCol w="3462199">
                  <a:extLst>
                    <a:ext uri="{9D8B030D-6E8A-4147-A177-3AD203B41FA5}">
                      <a16:colId xmlns:a16="http://schemas.microsoft.com/office/drawing/2014/main" val="494803054"/>
                    </a:ext>
                  </a:extLst>
                </a:gridCol>
                <a:gridCol w="529531">
                  <a:extLst>
                    <a:ext uri="{9D8B030D-6E8A-4147-A177-3AD203B41FA5}">
                      <a16:colId xmlns:a16="http://schemas.microsoft.com/office/drawing/2014/main" val="2564986186"/>
                    </a:ext>
                  </a:extLst>
                </a:gridCol>
                <a:gridCol w="3478245">
                  <a:extLst>
                    <a:ext uri="{9D8B030D-6E8A-4147-A177-3AD203B41FA5}">
                      <a16:colId xmlns:a16="http://schemas.microsoft.com/office/drawing/2014/main" val="195938546"/>
                    </a:ext>
                  </a:extLst>
                </a:gridCol>
                <a:gridCol w="515013">
                  <a:extLst>
                    <a:ext uri="{9D8B030D-6E8A-4147-A177-3AD203B41FA5}">
                      <a16:colId xmlns:a16="http://schemas.microsoft.com/office/drawing/2014/main" val="3408856729"/>
                    </a:ext>
                  </a:extLst>
                </a:gridCol>
              </a:tblGrid>
              <a:tr h="504056">
                <a:tc>
                  <a:txBody>
                    <a:bodyPr/>
                    <a:lstStyle/>
                    <a:p>
                      <a:pPr>
                        <a:spcAft>
                          <a:spcPts val="0"/>
                        </a:spcAft>
                      </a:pPr>
                      <a:r>
                        <a:rPr lang="es-ES" sz="2000" b="0">
                          <a:solidFill>
                            <a:schemeClr val="bg1"/>
                          </a:solidFill>
                          <a:effectLst/>
                        </a:rPr>
                        <a:t>50 es múltiplo de 10</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dirty="0">
                          <a:solidFill>
                            <a:schemeClr val="bg1"/>
                          </a:solidFill>
                          <a:effectLst/>
                        </a:rPr>
                        <a:t> </a:t>
                      </a:r>
                      <a:endParaRPr lang="es-ES" sz="20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4 es múltiplo de 16</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260049619"/>
                  </a:ext>
                </a:extLst>
              </a:tr>
              <a:tr h="504056">
                <a:tc>
                  <a:txBody>
                    <a:bodyPr/>
                    <a:lstStyle/>
                    <a:p>
                      <a:pPr>
                        <a:spcAft>
                          <a:spcPts val="0"/>
                        </a:spcAft>
                      </a:pPr>
                      <a:r>
                        <a:rPr lang="es-ES" sz="2000" b="0">
                          <a:solidFill>
                            <a:schemeClr val="bg1"/>
                          </a:solidFill>
                          <a:effectLst/>
                        </a:rPr>
                        <a:t>2 es divisor de 30</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66 es divisible por 11</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40129054"/>
                  </a:ext>
                </a:extLst>
              </a:tr>
              <a:tr h="504056">
                <a:tc>
                  <a:txBody>
                    <a:bodyPr/>
                    <a:lstStyle/>
                    <a:p>
                      <a:pPr>
                        <a:spcAft>
                          <a:spcPts val="0"/>
                        </a:spcAft>
                      </a:pPr>
                      <a:r>
                        <a:rPr lang="es-ES" sz="2000" b="0">
                          <a:solidFill>
                            <a:schemeClr val="bg1"/>
                          </a:solidFill>
                          <a:effectLst/>
                        </a:rPr>
                        <a:t>20 es múltiplo de 40</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66 es divisor de 11</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51204336"/>
                  </a:ext>
                </a:extLst>
              </a:tr>
              <a:tr h="504056">
                <a:tc>
                  <a:txBody>
                    <a:bodyPr/>
                    <a:lstStyle/>
                    <a:p>
                      <a:pPr>
                        <a:spcAft>
                          <a:spcPts val="0"/>
                        </a:spcAft>
                      </a:pPr>
                      <a:r>
                        <a:rPr lang="es-ES" sz="2000" b="0">
                          <a:solidFill>
                            <a:schemeClr val="bg1"/>
                          </a:solidFill>
                          <a:effectLst/>
                        </a:rPr>
                        <a:t>80 es divisor de 8</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3 es divisor de 15</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616575476"/>
                  </a:ext>
                </a:extLst>
              </a:tr>
              <a:tr h="504056">
                <a:tc>
                  <a:txBody>
                    <a:bodyPr/>
                    <a:lstStyle/>
                    <a:p>
                      <a:pPr>
                        <a:spcAft>
                          <a:spcPts val="0"/>
                        </a:spcAft>
                      </a:pPr>
                      <a:r>
                        <a:rPr lang="es-ES" sz="2000" b="0" dirty="0">
                          <a:solidFill>
                            <a:schemeClr val="bg1"/>
                          </a:solidFill>
                          <a:effectLst/>
                        </a:rPr>
                        <a:t>3 es divisible por 12</a:t>
                      </a:r>
                      <a:endParaRPr lang="es-ES" sz="20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a:solidFill>
                            <a:schemeClr val="bg1"/>
                          </a:solidFill>
                          <a:effectLst/>
                        </a:rPr>
                        <a:t>4 es múltiplo de 2</a:t>
                      </a:r>
                      <a:endParaRPr lang="es-ES" sz="2000" b="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000" b="0" dirty="0">
                          <a:solidFill>
                            <a:schemeClr val="bg1"/>
                          </a:solidFill>
                          <a:effectLst/>
                        </a:rPr>
                        <a:t> </a:t>
                      </a:r>
                      <a:endParaRPr lang="es-ES" sz="20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0945569"/>
                  </a:ext>
                </a:extLst>
              </a:tr>
            </a:tbl>
          </a:graphicData>
        </a:graphic>
      </p:graphicFrame>
    </p:spTree>
    <p:extLst>
      <p:ext uri="{BB962C8B-B14F-4D97-AF65-F5344CB8AC3E}">
        <p14:creationId xmlns:p14="http://schemas.microsoft.com/office/powerpoint/2010/main" val="275089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6" name="5 CuadroTexto"/>
          <p:cNvSpPr txBox="1"/>
          <p:nvPr/>
        </p:nvSpPr>
        <p:spPr>
          <a:xfrm>
            <a:off x="439060" y="1063442"/>
            <a:ext cx="7890100" cy="461665"/>
          </a:xfrm>
          <a:prstGeom prst="rect">
            <a:avLst/>
          </a:prstGeom>
          <a:noFill/>
        </p:spPr>
        <p:txBody>
          <a:bodyPr wrap="square" rtlCol="0">
            <a:spAutoFit/>
          </a:bodyPr>
          <a:lstStyle/>
          <a:p>
            <a:pPr lvl="0"/>
            <a:r>
              <a:rPr lang="es-ES" sz="2400" b="1" dirty="0">
                <a:solidFill>
                  <a:srgbClr val="0070C0"/>
                </a:solidFill>
              </a:rPr>
              <a:t>5. </a:t>
            </a:r>
            <a:r>
              <a:rPr lang="es-ES_tradnl" sz="2400" b="1" dirty="0">
                <a:solidFill>
                  <a:srgbClr val="0070C0"/>
                </a:solidFill>
              </a:rPr>
              <a:t>Construye los 5 primeros múltiplos de 9. </a:t>
            </a:r>
            <a:endParaRPr lang="es-ES" sz="2400" b="1" dirty="0">
              <a:solidFill>
                <a:srgbClr val="0070C0"/>
              </a:solidFill>
            </a:endParaRPr>
          </a:p>
        </p:txBody>
      </p:sp>
      <p:sp>
        <p:nvSpPr>
          <p:cNvPr id="8" name="7 CuadroTexto"/>
          <p:cNvSpPr txBox="1"/>
          <p:nvPr/>
        </p:nvSpPr>
        <p:spPr>
          <a:xfrm>
            <a:off x="398109" y="2838127"/>
            <a:ext cx="8347782" cy="1200329"/>
          </a:xfrm>
          <a:prstGeom prst="rect">
            <a:avLst/>
          </a:prstGeom>
          <a:noFill/>
        </p:spPr>
        <p:txBody>
          <a:bodyPr wrap="square" rtlCol="0">
            <a:spAutoFit/>
          </a:bodyPr>
          <a:lstStyle/>
          <a:p>
            <a:r>
              <a:rPr lang="es-ES" sz="2400" b="1" dirty="0">
                <a:solidFill>
                  <a:schemeClr val="accent5">
                    <a:lumMod val="60000"/>
                    <a:lumOff val="40000"/>
                  </a:schemeClr>
                </a:solidFill>
              </a:rPr>
              <a:t>7. </a:t>
            </a:r>
            <a:r>
              <a:rPr lang="es-ES_tradnl" sz="2400" b="1" dirty="0">
                <a:solidFill>
                  <a:schemeClr val="accent5">
                    <a:lumMod val="60000"/>
                    <a:lumOff val="40000"/>
                  </a:schemeClr>
                </a:solidFill>
              </a:rPr>
              <a:t>Halla todos los múltiplos de 6 comprendidos entre 301 y 312.</a:t>
            </a:r>
            <a:endParaRPr lang="es-ES" sz="2400" b="1" dirty="0">
              <a:solidFill>
                <a:schemeClr val="accent5">
                  <a:lumMod val="60000"/>
                  <a:lumOff val="40000"/>
                </a:schemeClr>
              </a:solidFill>
            </a:endParaRPr>
          </a:p>
          <a:p>
            <a:endParaRPr lang="es-ES" sz="2400" b="1" dirty="0">
              <a:solidFill>
                <a:schemeClr val="accent5">
                  <a:lumMod val="60000"/>
                  <a:lumOff val="40000"/>
                </a:schemeClr>
              </a:solidFill>
            </a:endParaRPr>
          </a:p>
        </p:txBody>
      </p:sp>
      <p:sp>
        <p:nvSpPr>
          <p:cNvPr id="5" name="7 CuadroTexto">
            <a:extLst>
              <a:ext uri="{FF2B5EF4-FFF2-40B4-BE49-F238E27FC236}">
                <a16:creationId xmlns:a16="http://schemas.microsoft.com/office/drawing/2014/main" id="{26001821-2619-CD47-B9A2-4AABB115A0DD}"/>
              </a:ext>
            </a:extLst>
          </p:cNvPr>
          <p:cNvSpPr txBox="1"/>
          <p:nvPr/>
        </p:nvSpPr>
        <p:spPr>
          <a:xfrm>
            <a:off x="439060" y="4512364"/>
            <a:ext cx="8347782" cy="1200329"/>
          </a:xfrm>
          <a:prstGeom prst="rect">
            <a:avLst/>
          </a:prstGeom>
          <a:noFill/>
        </p:spPr>
        <p:txBody>
          <a:bodyPr wrap="square" rtlCol="0">
            <a:spAutoFit/>
          </a:bodyPr>
          <a:lstStyle/>
          <a:p>
            <a:r>
              <a:rPr lang="es-ES" sz="2400" b="1" dirty="0">
                <a:solidFill>
                  <a:srgbClr val="FF0000"/>
                </a:solidFill>
              </a:rPr>
              <a:t>8. </a:t>
            </a:r>
            <a:r>
              <a:rPr lang="es-ES_tradnl" sz="2400" b="1" dirty="0">
                <a:solidFill>
                  <a:srgbClr val="FF0000"/>
                </a:solidFill>
              </a:rPr>
              <a:t>Halla todos los múltiplos de 7 comprendidos entre 423 y 445.</a:t>
            </a:r>
            <a:endParaRPr lang="es-ES" sz="2400" b="1" dirty="0">
              <a:solidFill>
                <a:srgbClr val="FF0000"/>
              </a:solidFill>
            </a:endParaRPr>
          </a:p>
          <a:p>
            <a:endParaRPr lang="es-ES" sz="2400" b="1" dirty="0">
              <a:solidFill>
                <a:srgbClr val="FF0000"/>
              </a:solidFill>
            </a:endParaRPr>
          </a:p>
        </p:txBody>
      </p:sp>
      <p:sp>
        <p:nvSpPr>
          <p:cNvPr id="7" name="5 CuadroTexto">
            <a:extLst>
              <a:ext uri="{FF2B5EF4-FFF2-40B4-BE49-F238E27FC236}">
                <a16:creationId xmlns:a16="http://schemas.microsoft.com/office/drawing/2014/main" id="{F0E8349C-CFBD-9A45-B4F9-342FB6E24F3F}"/>
              </a:ext>
            </a:extLst>
          </p:cNvPr>
          <p:cNvSpPr txBox="1"/>
          <p:nvPr/>
        </p:nvSpPr>
        <p:spPr>
          <a:xfrm>
            <a:off x="439060" y="1908954"/>
            <a:ext cx="7890100" cy="830997"/>
          </a:xfrm>
          <a:prstGeom prst="rect">
            <a:avLst/>
          </a:prstGeom>
          <a:noFill/>
        </p:spPr>
        <p:txBody>
          <a:bodyPr wrap="square" rtlCol="0">
            <a:spAutoFit/>
          </a:bodyPr>
          <a:lstStyle/>
          <a:p>
            <a:pPr lvl="0"/>
            <a:r>
              <a:rPr lang="es-ES" sz="2400" b="1" dirty="0">
                <a:solidFill>
                  <a:srgbClr val="00B050"/>
                </a:solidFill>
              </a:rPr>
              <a:t>6. </a:t>
            </a:r>
            <a:r>
              <a:rPr lang="es-ES_tradnl" sz="2400" b="1" dirty="0">
                <a:solidFill>
                  <a:srgbClr val="00B050"/>
                </a:solidFill>
              </a:rPr>
              <a:t>Rodea los múltiplos de 15:</a:t>
            </a:r>
          </a:p>
          <a:p>
            <a:pPr lvl="0"/>
            <a:r>
              <a:rPr lang="es-ES_tradnl" sz="2400" b="1" dirty="0">
                <a:solidFill>
                  <a:srgbClr val="00B050"/>
                </a:solidFill>
              </a:rPr>
              <a:t>    15, 16, 30, 40, 45, 100, 111, 135, 141</a:t>
            </a:r>
            <a:endParaRPr lang="es-ES" sz="2400" b="1" dirty="0">
              <a:solidFill>
                <a:srgbClr val="00B050"/>
              </a:solidFill>
            </a:endParaRPr>
          </a:p>
        </p:txBody>
      </p:sp>
    </p:spTree>
    <p:extLst>
      <p:ext uri="{BB962C8B-B14F-4D97-AF65-F5344CB8AC3E}">
        <p14:creationId xmlns:p14="http://schemas.microsoft.com/office/powerpoint/2010/main" val="39034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Métodos para sacar divisores de un número:</a:t>
            </a:r>
          </a:p>
        </p:txBody>
      </p:sp>
      <p:sp>
        <p:nvSpPr>
          <p:cNvPr id="2" name="Rectángulo 1">
            <a:extLst>
              <a:ext uri="{FF2B5EF4-FFF2-40B4-BE49-F238E27FC236}">
                <a16:creationId xmlns:a16="http://schemas.microsoft.com/office/drawing/2014/main" id="{E4037C7A-2882-BF41-BDB7-9E7D1D308620}"/>
              </a:ext>
            </a:extLst>
          </p:cNvPr>
          <p:cNvSpPr/>
          <p:nvPr/>
        </p:nvSpPr>
        <p:spPr>
          <a:xfrm>
            <a:off x="539552" y="1982514"/>
            <a:ext cx="2376264" cy="40324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70C0"/>
                </a:solidFill>
              </a:rPr>
              <a:t>Método directo: buscar números que dividan</a:t>
            </a: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p:txBody>
      </p:sp>
      <p:sp>
        <p:nvSpPr>
          <p:cNvPr id="7" name="Rectángulo 6">
            <a:extLst>
              <a:ext uri="{FF2B5EF4-FFF2-40B4-BE49-F238E27FC236}">
                <a16:creationId xmlns:a16="http://schemas.microsoft.com/office/drawing/2014/main" id="{A2980872-33CA-D749-85C6-EF780CBD9E04}"/>
              </a:ext>
            </a:extLst>
          </p:cNvPr>
          <p:cNvSpPr/>
          <p:nvPr/>
        </p:nvSpPr>
        <p:spPr>
          <a:xfrm>
            <a:off x="3450345" y="1988840"/>
            <a:ext cx="2376264" cy="40324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solidFill>
                  <a:schemeClr val="accent2">
                    <a:lumMod val="50000"/>
                  </a:schemeClr>
                </a:solidFill>
              </a:rPr>
              <a:t>Divisiones hasta que el divisor iguale al cociente</a:t>
            </a: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p:txBody>
      </p:sp>
      <p:sp>
        <p:nvSpPr>
          <p:cNvPr id="8" name="Rectángulo 7">
            <a:extLst>
              <a:ext uri="{FF2B5EF4-FFF2-40B4-BE49-F238E27FC236}">
                <a16:creationId xmlns:a16="http://schemas.microsoft.com/office/drawing/2014/main" id="{2AEB3C2D-30E9-E54D-BB48-AFECCAE1A767}"/>
              </a:ext>
            </a:extLst>
          </p:cNvPr>
          <p:cNvSpPr/>
          <p:nvPr/>
        </p:nvSpPr>
        <p:spPr>
          <a:xfrm>
            <a:off x="6228184" y="1982514"/>
            <a:ext cx="2376264" cy="40324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ln>
                  <a:solidFill>
                    <a:schemeClr val="accent4">
                      <a:lumMod val="50000"/>
                    </a:schemeClr>
                  </a:solidFill>
                </a:ln>
                <a:solidFill>
                  <a:srgbClr val="0070C0"/>
                </a:solidFill>
              </a:rPr>
              <a:t>Utilizar la Descomposición factorial</a:t>
            </a: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a:p>
            <a:pPr algn="ctr"/>
            <a:endParaRPr lang="es-ES" dirty="0">
              <a:solidFill>
                <a:srgbClr val="0070C0"/>
              </a:solidFill>
            </a:endParaRPr>
          </a:p>
        </p:txBody>
      </p:sp>
      <p:sp>
        <p:nvSpPr>
          <p:cNvPr id="3" name="Rectángulo 2">
            <a:extLst>
              <a:ext uri="{FF2B5EF4-FFF2-40B4-BE49-F238E27FC236}">
                <a16:creationId xmlns:a16="http://schemas.microsoft.com/office/drawing/2014/main" id="{86819E63-43DD-3648-831D-3295E0EDC0DF}"/>
              </a:ext>
            </a:extLst>
          </p:cNvPr>
          <p:cNvSpPr/>
          <p:nvPr/>
        </p:nvSpPr>
        <p:spPr>
          <a:xfrm>
            <a:off x="1659227" y="1227542"/>
            <a:ext cx="5757089" cy="584775"/>
          </a:xfrm>
          <a:prstGeom prst="rect">
            <a:avLst/>
          </a:prstGeom>
          <a:ln>
            <a:solidFill>
              <a:schemeClr val="bg2">
                <a:lumMod val="75000"/>
              </a:schemeClr>
            </a:solidFill>
          </a:ln>
        </p:spPr>
        <p:txBody>
          <a:bodyPr wrap="none">
            <a:spAutoFit/>
          </a:bodyPr>
          <a:lstStyle/>
          <a:p>
            <a:pPr lvl="0">
              <a:spcAft>
                <a:spcPts val="0"/>
              </a:spcAft>
            </a:pPr>
            <a:r>
              <a:rPr lang="es-ES_tradnl" sz="3200" dirty="0">
                <a:solidFill>
                  <a:srgbClr val="FF0000"/>
                </a:solidFill>
                <a:latin typeface="Calibri" panose="020F0502020204030204" pitchFamily="34" charset="0"/>
                <a:ea typeface="Times New Roman" panose="02020603050405020304" pitchFamily="18" charset="0"/>
              </a:rPr>
              <a:t>Obtener todos los divisores de 12</a:t>
            </a:r>
            <a:endParaRPr lang="es-ES" sz="3200" dirty="0">
              <a:solidFill>
                <a:srgbClr val="FF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2794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¿Cómo sacar los divisores de un número?</a:t>
            </a:r>
          </a:p>
        </p:txBody>
      </p:sp>
      <p:sp>
        <p:nvSpPr>
          <p:cNvPr id="6" name="5 CuadroTexto"/>
          <p:cNvSpPr txBox="1"/>
          <p:nvPr/>
        </p:nvSpPr>
        <p:spPr>
          <a:xfrm>
            <a:off x="539552" y="1196752"/>
            <a:ext cx="7500990" cy="1200329"/>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2400" b="1" dirty="0">
                <a:solidFill>
                  <a:schemeClr val="accent3">
                    <a:lumMod val="75000"/>
                  </a:schemeClr>
                </a:solidFill>
              </a:rPr>
              <a:t>9. Calcula todos los divisores de los siguientes números: 18, 27, 32, 41 , 42, 60, 80, 96.</a:t>
            </a:r>
            <a:endParaRPr lang="es-ES" sz="2400" b="1" dirty="0"/>
          </a:p>
        </p:txBody>
      </p:sp>
    </p:spTree>
    <p:extLst>
      <p:ext uri="{BB962C8B-B14F-4D97-AF65-F5344CB8AC3E}">
        <p14:creationId xmlns:p14="http://schemas.microsoft.com/office/powerpoint/2010/main" val="7710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Múltiplos y Divisores</a:t>
            </a:r>
          </a:p>
        </p:txBody>
      </p:sp>
      <p:sp>
        <p:nvSpPr>
          <p:cNvPr id="5" name="4 CuadroTexto"/>
          <p:cNvSpPr txBox="1"/>
          <p:nvPr/>
        </p:nvSpPr>
        <p:spPr>
          <a:xfrm>
            <a:off x="642910" y="1285860"/>
            <a:ext cx="785818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400" b="1" dirty="0">
                <a:solidFill>
                  <a:schemeClr val="bg1"/>
                </a:solidFill>
              </a:rPr>
              <a:t>10</a:t>
            </a:r>
            <a:r>
              <a:rPr lang="es-ES" sz="2400" dirty="0">
                <a:solidFill>
                  <a:schemeClr val="bg1"/>
                </a:solidFill>
              </a:rPr>
              <a:t>. Tenemos 36 botellas de agua. Queremos envasarlas en cajas que sean todas iguales sin que sobren ni falten botellas. Averigua todas las soluciones posibles.</a:t>
            </a:r>
          </a:p>
        </p:txBody>
      </p:sp>
      <p:pic>
        <p:nvPicPr>
          <p:cNvPr id="6" name="Imagen 5">
            <a:extLst>
              <a:ext uri="{FF2B5EF4-FFF2-40B4-BE49-F238E27FC236}">
                <a16:creationId xmlns:a16="http://schemas.microsoft.com/office/drawing/2014/main" id="{1D2DE659-D14F-524B-9EA8-7944D9BD51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7158" y="3501008"/>
            <a:ext cx="2312387" cy="2456403"/>
          </a:xfrm>
          <a:prstGeom prst="rect">
            <a:avLst/>
          </a:prstGeom>
        </p:spPr>
      </p:pic>
    </p:spTree>
    <p:extLst>
      <p:ext uri="{BB962C8B-B14F-4D97-AF65-F5344CB8AC3E}">
        <p14:creationId xmlns:p14="http://schemas.microsoft.com/office/powerpoint/2010/main" val="290561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Múltiplos y Divisores</a:t>
            </a:r>
          </a:p>
        </p:txBody>
      </p:sp>
      <p:sp>
        <p:nvSpPr>
          <p:cNvPr id="5" name="4 CuadroTexto"/>
          <p:cNvSpPr txBox="1"/>
          <p:nvPr/>
        </p:nvSpPr>
        <p:spPr>
          <a:xfrm>
            <a:off x="642910" y="1285860"/>
            <a:ext cx="785818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400" b="1" dirty="0">
                <a:solidFill>
                  <a:schemeClr val="bg1"/>
                </a:solidFill>
              </a:rPr>
              <a:t>11</a:t>
            </a:r>
            <a:r>
              <a:rPr lang="es-ES" sz="2400" dirty="0">
                <a:solidFill>
                  <a:schemeClr val="bg1"/>
                </a:solidFill>
              </a:rPr>
              <a:t>. Tenemos 65 yoyos y queremos meterlos en cajas iguales sin que sobren ninguno. Calcula todas las soluciones posibles.</a:t>
            </a:r>
          </a:p>
        </p:txBody>
      </p:sp>
      <p:pic>
        <p:nvPicPr>
          <p:cNvPr id="2" name="Imagen 1">
            <a:extLst>
              <a:ext uri="{FF2B5EF4-FFF2-40B4-BE49-F238E27FC236}">
                <a16:creationId xmlns:a16="http://schemas.microsoft.com/office/drawing/2014/main" id="{8178F5C5-FA1F-CF42-B91B-4FCF6C22EF9E}"/>
              </a:ext>
            </a:extLst>
          </p:cNvPr>
          <p:cNvPicPr>
            <a:picLocks noChangeAspect="1"/>
          </p:cNvPicPr>
          <p:nvPr/>
        </p:nvPicPr>
        <p:blipFill>
          <a:blip r:embed="rId2"/>
          <a:stretch>
            <a:fillRect/>
          </a:stretch>
        </p:blipFill>
        <p:spPr>
          <a:xfrm>
            <a:off x="642910" y="3501008"/>
            <a:ext cx="2670944" cy="2670944"/>
          </a:xfrm>
          <a:prstGeom prst="rect">
            <a:avLst/>
          </a:prstGeom>
        </p:spPr>
      </p:pic>
    </p:spTree>
    <p:extLst>
      <p:ext uri="{BB962C8B-B14F-4D97-AF65-F5344CB8AC3E}">
        <p14:creationId xmlns:p14="http://schemas.microsoft.com/office/powerpoint/2010/main" val="202428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Esquema del tema</a:t>
            </a:r>
          </a:p>
        </p:txBody>
      </p:sp>
      <p:graphicFrame>
        <p:nvGraphicFramePr>
          <p:cNvPr id="4" name="3 Diagrama"/>
          <p:cNvGraphicFramePr/>
          <p:nvPr>
            <p:extLst>
              <p:ext uri="{D42A27DB-BD31-4B8C-83A1-F6EECF244321}">
                <p14:modId xmlns:p14="http://schemas.microsoft.com/office/powerpoint/2010/main" val="3608065920"/>
              </p:ext>
            </p:extLst>
          </p:nvPr>
        </p:nvGraphicFramePr>
        <p:xfrm>
          <a:off x="571472" y="1214422"/>
          <a:ext cx="8072493"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Múltiplos y Divisores</a:t>
            </a:r>
          </a:p>
        </p:txBody>
      </p:sp>
      <p:sp>
        <p:nvSpPr>
          <p:cNvPr id="5" name="4 CuadroTexto"/>
          <p:cNvSpPr txBox="1"/>
          <p:nvPr/>
        </p:nvSpPr>
        <p:spPr>
          <a:xfrm>
            <a:off x="642910" y="1285860"/>
            <a:ext cx="785818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400" b="1" dirty="0">
                <a:solidFill>
                  <a:schemeClr val="bg1"/>
                </a:solidFill>
              </a:rPr>
              <a:t>12</a:t>
            </a:r>
            <a:r>
              <a:rPr lang="es-ES" sz="2400" dirty="0">
                <a:solidFill>
                  <a:schemeClr val="bg1"/>
                </a:solidFill>
              </a:rPr>
              <a:t>. Antonio tiene un montón de caramelos. Al agruparlos de 7 en 7 siempre le sobra 1. ¿Cuántos caramelos tendrá si tiene entre 90 y 95 caramelos?.</a:t>
            </a:r>
          </a:p>
        </p:txBody>
      </p:sp>
      <p:pic>
        <p:nvPicPr>
          <p:cNvPr id="2" name="Imagen 1">
            <a:extLst>
              <a:ext uri="{FF2B5EF4-FFF2-40B4-BE49-F238E27FC236}">
                <a16:creationId xmlns:a16="http://schemas.microsoft.com/office/drawing/2014/main" id="{430C1DEC-21BD-B940-BE5D-91612A2E58A3}"/>
              </a:ext>
            </a:extLst>
          </p:cNvPr>
          <p:cNvPicPr>
            <a:picLocks noChangeAspect="1"/>
          </p:cNvPicPr>
          <p:nvPr/>
        </p:nvPicPr>
        <p:blipFill rotWithShape="1">
          <a:blip r:embed="rId2"/>
          <a:srcRect b="16699"/>
          <a:stretch/>
        </p:blipFill>
        <p:spPr>
          <a:xfrm>
            <a:off x="5286434" y="3573016"/>
            <a:ext cx="3500407" cy="2915892"/>
          </a:xfrm>
          <a:prstGeom prst="rect">
            <a:avLst/>
          </a:prstGeom>
        </p:spPr>
      </p:pic>
    </p:spTree>
    <p:extLst>
      <p:ext uri="{BB962C8B-B14F-4D97-AF65-F5344CB8AC3E}">
        <p14:creationId xmlns:p14="http://schemas.microsoft.com/office/powerpoint/2010/main" val="14258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Primos</a:t>
            </a:r>
          </a:p>
        </p:txBody>
      </p:sp>
      <p:pic>
        <p:nvPicPr>
          <p:cNvPr id="1026" name="Picture 2"/>
          <p:cNvPicPr>
            <a:picLocks noChangeAspect="1" noChangeArrowheads="1"/>
          </p:cNvPicPr>
          <p:nvPr/>
        </p:nvPicPr>
        <p:blipFill>
          <a:blip r:embed="rId3"/>
          <a:srcRect/>
          <a:stretch>
            <a:fillRect/>
          </a:stretch>
        </p:blipFill>
        <p:spPr bwMode="auto">
          <a:xfrm>
            <a:off x="378882" y="1268760"/>
            <a:ext cx="5214974" cy="5214974"/>
          </a:xfrm>
          <a:prstGeom prst="rect">
            <a:avLst/>
          </a:prstGeom>
          <a:noFill/>
          <a:ln w="9525">
            <a:noFill/>
            <a:miter lim="800000"/>
            <a:headEnd/>
            <a:tailEnd/>
          </a:ln>
          <a:effectLst/>
        </p:spPr>
      </p:pic>
      <p:sp>
        <p:nvSpPr>
          <p:cNvPr id="5" name="4 CuadroTexto">
            <a:extLst>
              <a:ext uri="{FF2B5EF4-FFF2-40B4-BE49-F238E27FC236}">
                <a16:creationId xmlns:a16="http://schemas.microsoft.com/office/drawing/2014/main" id="{8247B7EC-01AA-F44B-A5AD-543A4E317AC2}"/>
              </a:ext>
            </a:extLst>
          </p:cNvPr>
          <p:cNvSpPr txBox="1"/>
          <p:nvPr/>
        </p:nvSpPr>
        <p:spPr>
          <a:xfrm>
            <a:off x="5724128" y="1268760"/>
            <a:ext cx="2835796" cy="646331"/>
          </a:xfrm>
          <a:prstGeom prst="rect">
            <a:avLst/>
          </a:prstGeom>
          <a:noFill/>
        </p:spPr>
        <p:txBody>
          <a:bodyPr wrap="square" rtlCol="0">
            <a:spAutoFit/>
          </a:bodyPr>
          <a:lstStyle/>
          <a:p>
            <a:pPr algn="just"/>
            <a:r>
              <a:rPr lang="es-ES" b="1" dirty="0">
                <a:solidFill>
                  <a:schemeClr val="bg1"/>
                </a:solidFill>
              </a:rPr>
              <a:t>Definición de número primo: </a:t>
            </a:r>
            <a:endParaRPr lang="es-ES" dirty="0">
              <a:solidFill>
                <a:schemeClr val="bg1"/>
              </a:solidFill>
            </a:endParaRPr>
          </a:p>
        </p:txBody>
      </p:sp>
    </p:spTree>
    <p:extLst>
      <p:ext uri="{BB962C8B-B14F-4D97-AF65-F5344CB8AC3E}">
        <p14:creationId xmlns:p14="http://schemas.microsoft.com/office/powerpoint/2010/main" val="68661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primos</a:t>
            </a:r>
          </a:p>
        </p:txBody>
      </p:sp>
      <p:sp>
        <p:nvSpPr>
          <p:cNvPr id="5" name="4 CuadroTexto"/>
          <p:cNvSpPr txBox="1"/>
          <p:nvPr/>
        </p:nvSpPr>
        <p:spPr>
          <a:xfrm>
            <a:off x="642910" y="1208494"/>
            <a:ext cx="616722" cy="4126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13</a:t>
            </a:r>
          </a:p>
        </p:txBody>
      </p:sp>
      <p:sp>
        <p:nvSpPr>
          <p:cNvPr id="6" name="Rectángulo 5">
            <a:extLst>
              <a:ext uri="{FF2B5EF4-FFF2-40B4-BE49-F238E27FC236}">
                <a16:creationId xmlns:a16="http://schemas.microsoft.com/office/drawing/2014/main" id="{5209DB01-1BFE-9641-804F-43564A2927CF}"/>
              </a:ext>
            </a:extLst>
          </p:cNvPr>
          <p:cNvSpPr/>
          <p:nvPr/>
        </p:nvSpPr>
        <p:spPr>
          <a:xfrm>
            <a:off x="1403648" y="1096699"/>
            <a:ext cx="7041868" cy="1077218"/>
          </a:xfrm>
          <a:prstGeom prst="rect">
            <a:avLst/>
          </a:prstGeom>
        </p:spPr>
        <p:txBody>
          <a:bodyPr wrap="square">
            <a:spAutoFit/>
          </a:bodyPr>
          <a:lstStyle/>
          <a:p>
            <a:r>
              <a:rPr lang="es-ES" sz="3200" dirty="0">
                <a:solidFill>
                  <a:schemeClr val="bg1"/>
                </a:solidFill>
              </a:rPr>
              <a:t>Escribe a continuación los 10 primeros números primos.</a:t>
            </a:r>
            <a:endParaRPr lang="es-ES" sz="3200" dirty="0"/>
          </a:p>
        </p:txBody>
      </p:sp>
    </p:spTree>
    <p:extLst>
      <p:ext uri="{BB962C8B-B14F-4D97-AF65-F5344CB8AC3E}">
        <p14:creationId xmlns:p14="http://schemas.microsoft.com/office/powerpoint/2010/main" val="812253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Reglas de Divisibilidad</a:t>
            </a:r>
          </a:p>
        </p:txBody>
      </p:sp>
      <p:pic>
        <p:nvPicPr>
          <p:cNvPr id="3" name="Picture 4"/>
          <p:cNvPicPr>
            <a:picLocks noChangeAspect="1" noChangeArrowheads="1"/>
          </p:cNvPicPr>
          <p:nvPr/>
        </p:nvPicPr>
        <p:blipFill>
          <a:blip r:embed="rId3"/>
          <a:srcRect/>
          <a:stretch>
            <a:fillRect/>
          </a:stretch>
        </p:blipFill>
        <p:spPr bwMode="auto">
          <a:xfrm>
            <a:off x="928662" y="1214422"/>
            <a:ext cx="7086650" cy="2214578"/>
          </a:xfrm>
          <a:prstGeom prst="rect">
            <a:avLst/>
          </a:prstGeom>
          <a:noFill/>
          <a:ln w="9525">
            <a:noFill/>
            <a:miter lim="800000"/>
            <a:headEnd/>
            <a:tailEnd/>
          </a:ln>
          <a:effectLst/>
        </p:spPr>
      </p:pic>
      <p:sp>
        <p:nvSpPr>
          <p:cNvPr id="5" name="4 CuadroTexto"/>
          <p:cNvSpPr txBox="1"/>
          <p:nvPr/>
        </p:nvSpPr>
        <p:spPr>
          <a:xfrm>
            <a:off x="928662" y="5013176"/>
            <a:ext cx="7500990" cy="923330"/>
          </a:xfrm>
          <a:prstGeom prst="rect">
            <a:avLst/>
          </a:prstGeom>
          <a:noFill/>
        </p:spPr>
        <p:txBody>
          <a:bodyPr wrap="square" rtlCol="0">
            <a:spAutoFit/>
          </a:bodyPr>
          <a:lstStyle/>
          <a:p>
            <a:pPr algn="just"/>
            <a:r>
              <a:rPr lang="es-ES" b="1" dirty="0">
                <a:solidFill>
                  <a:schemeClr val="bg1"/>
                </a:solidFill>
              </a:rPr>
              <a:t>Criterio de divisibilidad del 11 </a:t>
            </a:r>
            <a:r>
              <a:rPr lang="es-ES" dirty="0">
                <a:solidFill>
                  <a:schemeClr val="bg1"/>
                </a:solidFill>
              </a:rPr>
              <a:t>-&gt; Si la diferencia entre la suma de las cifras de lugar par y la suma de las cifras de lugar impar es 0 o múltiplo de 11</a:t>
            </a:r>
          </a:p>
        </p:txBody>
      </p:sp>
      <p:sp>
        <p:nvSpPr>
          <p:cNvPr id="6" name="4 CuadroTexto">
            <a:extLst>
              <a:ext uri="{FF2B5EF4-FFF2-40B4-BE49-F238E27FC236}">
                <a16:creationId xmlns:a16="http://schemas.microsoft.com/office/drawing/2014/main" id="{E0092859-3426-6E4F-9BF1-17E045A58D43}"/>
              </a:ext>
            </a:extLst>
          </p:cNvPr>
          <p:cNvSpPr txBox="1"/>
          <p:nvPr/>
        </p:nvSpPr>
        <p:spPr>
          <a:xfrm>
            <a:off x="928662" y="3759423"/>
            <a:ext cx="7500990" cy="923330"/>
          </a:xfrm>
          <a:prstGeom prst="rect">
            <a:avLst/>
          </a:prstGeom>
          <a:noFill/>
        </p:spPr>
        <p:txBody>
          <a:bodyPr wrap="square" rtlCol="0">
            <a:spAutoFit/>
          </a:bodyPr>
          <a:lstStyle/>
          <a:p>
            <a:pPr algn="just"/>
            <a:r>
              <a:rPr lang="es-ES" b="1" dirty="0">
                <a:solidFill>
                  <a:schemeClr val="bg1"/>
                </a:solidFill>
              </a:rPr>
              <a:t>Criterio de divisibilidad del 7 </a:t>
            </a:r>
            <a:r>
              <a:rPr lang="es-ES" dirty="0">
                <a:solidFill>
                  <a:schemeClr val="bg1"/>
                </a:solidFill>
              </a:rPr>
              <a:t>-&gt; Si al restar el número sin la cifra de las unidades con el doble de la cifra de las unidades se obtiene 0 </a:t>
            </a:r>
            <a:r>
              <a:rPr lang="es-ES" dirty="0" err="1">
                <a:solidFill>
                  <a:schemeClr val="bg1"/>
                </a:solidFill>
              </a:rPr>
              <a:t>ó</a:t>
            </a:r>
            <a:r>
              <a:rPr lang="es-ES" dirty="0">
                <a:solidFill>
                  <a:schemeClr val="bg1"/>
                </a:solidFill>
              </a:rPr>
              <a:t> múltiplo de 7. </a:t>
            </a:r>
          </a:p>
        </p:txBody>
      </p:sp>
    </p:spTree>
    <p:extLst>
      <p:ext uri="{BB962C8B-B14F-4D97-AF65-F5344CB8AC3E}">
        <p14:creationId xmlns:p14="http://schemas.microsoft.com/office/powerpoint/2010/main" val="42815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Reglas de divisibilidad</a:t>
            </a:r>
          </a:p>
        </p:txBody>
      </p:sp>
      <p:sp>
        <p:nvSpPr>
          <p:cNvPr id="5" name="4 CuadroTexto"/>
          <p:cNvSpPr txBox="1"/>
          <p:nvPr/>
        </p:nvSpPr>
        <p:spPr>
          <a:xfrm>
            <a:off x="642910" y="1208494"/>
            <a:ext cx="616722" cy="4126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14</a:t>
            </a:r>
          </a:p>
        </p:txBody>
      </p:sp>
      <p:pic>
        <p:nvPicPr>
          <p:cNvPr id="3" name="Imagen 2">
            <a:extLst>
              <a:ext uri="{FF2B5EF4-FFF2-40B4-BE49-F238E27FC236}">
                <a16:creationId xmlns:a16="http://schemas.microsoft.com/office/drawing/2014/main" id="{25605DAF-9912-524D-A5FD-EC073FEBA87E}"/>
              </a:ext>
            </a:extLst>
          </p:cNvPr>
          <p:cNvPicPr>
            <a:picLocks noChangeAspect="1"/>
          </p:cNvPicPr>
          <p:nvPr/>
        </p:nvPicPr>
        <p:blipFill>
          <a:blip r:embed="rId3"/>
          <a:stretch>
            <a:fillRect/>
          </a:stretch>
        </p:blipFill>
        <p:spPr>
          <a:xfrm>
            <a:off x="599829" y="1991773"/>
            <a:ext cx="7944342" cy="1709650"/>
          </a:xfrm>
          <a:prstGeom prst="rect">
            <a:avLst/>
          </a:prstGeom>
        </p:spPr>
      </p:pic>
      <p:sp>
        <p:nvSpPr>
          <p:cNvPr id="6" name="Rectángulo 5">
            <a:extLst>
              <a:ext uri="{FF2B5EF4-FFF2-40B4-BE49-F238E27FC236}">
                <a16:creationId xmlns:a16="http://schemas.microsoft.com/office/drawing/2014/main" id="{5209DB01-1BFE-9641-804F-43564A2927CF}"/>
              </a:ext>
            </a:extLst>
          </p:cNvPr>
          <p:cNvSpPr/>
          <p:nvPr/>
        </p:nvSpPr>
        <p:spPr>
          <a:xfrm>
            <a:off x="1545384" y="1208494"/>
            <a:ext cx="7041868" cy="646331"/>
          </a:xfrm>
          <a:prstGeom prst="rect">
            <a:avLst/>
          </a:prstGeom>
        </p:spPr>
        <p:txBody>
          <a:bodyPr wrap="square">
            <a:spAutoFit/>
          </a:bodyPr>
          <a:lstStyle/>
          <a:p>
            <a:r>
              <a:rPr lang="es-ES" dirty="0">
                <a:solidFill>
                  <a:schemeClr val="bg1"/>
                </a:solidFill>
              </a:rPr>
              <a:t>Comprueba si se cumplen los siguientes criterios de divisibilidad:</a:t>
            </a:r>
            <a:endParaRPr lang="es-ES" dirty="0"/>
          </a:p>
        </p:txBody>
      </p:sp>
    </p:spTree>
    <p:extLst>
      <p:ext uri="{BB962C8B-B14F-4D97-AF65-F5344CB8AC3E}">
        <p14:creationId xmlns:p14="http://schemas.microsoft.com/office/powerpoint/2010/main" val="104565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Descomposición en factores</a:t>
            </a:r>
          </a:p>
        </p:txBody>
      </p:sp>
      <p:sp>
        <p:nvSpPr>
          <p:cNvPr id="5" name="4 CuadroTexto"/>
          <p:cNvSpPr txBox="1"/>
          <p:nvPr/>
        </p:nvSpPr>
        <p:spPr>
          <a:xfrm>
            <a:off x="716359" y="1137307"/>
            <a:ext cx="616722" cy="4126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15</a:t>
            </a:r>
          </a:p>
        </p:txBody>
      </p:sp>
      <p:pic>
        <p:nvPicPr>
          <p:cNvPr id="2" name="Imagen 1">
            <a:extLst>
              <a:ext uri="{FF2B5EF4-FFF2-40B4-BE49-F238E27FC236}">
                <a16:creationId xmlns:a16="http://schemas.microsoft.com/office/drawing/2014/main" id="{51B494B5-E02E-E948-A93A-664E52440B18}"/>
              </a:ext>
            </a:extLst>
          </p:cNvPr>
          <p:cNvPicPr>
            <a:picLocks noChangeAspect="1"/>
          </p:cNvPicPr>
          <p:nvPr/>
        </p:nvPicPr>
        <p:blipFill>
          <a:blip r:embed="rId3"/>
          <a:stretch>
            <a:fillRect/>
          </a:stretch>
        </p:blipFill>
        <p:spPr>
          <a:xfrm>
            <a:off x="504056" y="1790445"/>
            <a:ext cx="8172400" cy="3753704"/>
          </a:xfrm>
          <a:prstGeom prst="rect">
            <a:avLst/>
          </a:prstGeom>
        </p:spPr>
      </p:pic>
      <p:sp>
        <p:nvSpPr>
          <p:cNvPr id="6" name="Rectángulo 5">
            <a:extLst>
              <a:ext uri="{FF2B5EF4-FFF2-40B4-BE49-F238E27FC236}">
                <a16:creationId xmlns:a16="http://schemas.microsoft.com/office/drawing/2014/main" id="{1E832160-709F-1742-8F95-AF15B8005F3A}"/>
              </a:ext>
            </a:extLst>
          </p:cNvPr>
          <p:cNvSpPr/>
          <p:nvPr/>
        </p:nvSpPr>
        <p:spPr>
          <a:xfrm>
            <a:off x="1545384" y="1208494"/>
            <a:ext cx="7041868" cy="369332"/>
          </a:xfrm>
          <a:prstGeom prst="rect">
            <a:avLst/>
          </a:prstGeom>
        </p:spPr>
        <p:txBody>
          <a:bodyPr wrap="square">
            <a:spAutoFit/>
          </a:bodyPr>
          <a:lstStyle/>
          <a:p>
            <a:r>
              <a:rPr lang="es-ES" dirty="0">
                <a:solidFill>
                  <a:schemeClr val="bg1"/>
                </a:solidFill>
              </a:rPr>
              <a:t>Descompón </a:t>
            </a:r>
            <a:r>
              <a:rPr lang="es-ES" dirty="0" err="1">
                <a:solidFill>
                  <a:schemeClr val="bg1"/>
                </a:solidFill>
              </a:rPr>
              <a:t>factorialmnete</a:t>
            </a:r>
            <a:r>
              <a:rPr lang="es-ES" dirty="0">
                <a:solidFill>
                  <a:schemeClr val="bg1"/>
                </a:solidFill>
              </a:rPr>
              <a:t>:</a:t>
            </a:r>
            <a:endParaRPr lang="es-ES" dirty="0"/>
          </a:p>
        </p:txBody>
      </p:sp>
    </p:spTree>
    <p:extLst>
      <p:ext uri="{BB962C8B-B14F-4D97-AF65-F5344CB8AC3E}">
        <p14:creationId xmlns:p14="http://schemas.microsoft.com/office/powerpoint/2010/main" val="266452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Descomposición en factores</a:t>
            </a:r>
          </a:p>
        </p:txBody>
      </p:sp>
      <p:sp>
        <p:nvSpPr>
          <p:cNvPr id="5" name="4 CuadroTexto"/>
          <p:cNvSpPr txBox="1"/>
          <p:nvPr/>
        </p:nvSpPr>
        <p:spPr>
          <a:xfrm>
            <a:off x="755576" y="1158442"/>
            <a:ext cx="616722" cy="4126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16</a:t>
            </a:r>
          </a:p>
        </p:txBody>
      </p:sp>
      <p:sp>
        <p:nvSpPr>
          <p:cNvPr id="6" name="Rectángulo 5">
            <a:extLst>
              <a:ext uri="{FF2B5EF4-FFF2-40B4-BE49-F238E27FC236}">
                <a16:creationId xmlns:a16="http://schemas.microsoft.com/office/drawing/2014/main" id="{1870F257-8DE0-0942-BF4E-5DB0BCFA0750}"/>
              </a:ext>
            </a:extLst>
          </p:cNvPr>
          <p:cNvSpPr/>
          <p:nvPr/>
        </p:nvSpPr>
        <p:spPr>
          <a:xfrm>
            <a:off x="1545384" y="1208494"/>
            <a:ext cx="7041868" cy="369332"/>
          </a:xfrm>
          <a:prstGeom prst="rect">
            <a:avLst/>
          </a:prstGeom>
        </p:spPr>
        <p:txBody>
          <a:bodyPr wrap="square">
            <a:spAutoFit/>
          </a:bodyPr>
          <a:lstStyle/>
          <a:p>
            <a:r>
              <a:rPr lang="es-ES" dirty="0">
                <a:solidFill>
                  <a:schemeClr val="bg1"/>
                </a:solidFill>
              </a:rPr>
              <a:t>Indica si son verdaderas o falsas estas afirmaciones:</a:t>
            </a:r>
            <a:endParaRPr lang="es-ES" dirty="0"/>
          </a:p>
        </p:txBody>
      </p:sp>
      <p:graphicFrame>
        <p:nvGraphicFramePr>
          <p:cNvPr id="2" name="Tabla 1">
            <a:extLst>
              <a:ext uri="{FF2B5EF4-FFF2-40B4-BE49-F238E27FC236}">
                <a16:creationId xmlns:a16="http://schemas.microsoft.com/office/drawing/2014/main" id="{0AFD26B5-B80E-9640-BB56-0EB613BA226C}"/>
              </a:ext>
            </a:extLst>
          </p:cNvPr>
          <p:cNvGraphicFramePr>
            <a:graphicFrameLocks noGrp="1"/>
          </p:cNvGraphicFramePr>
          <p:nvPr/>
        </p:nvGraphicFramePr>
        <p:xfrm>
          <a:off x="722432" y="1844824"/>
          <a:ext cx="7560840" cy="4176466"/>
        </p:xfrm>
        <a:graphic>
          <a:graphicData uri="http://schemas.openxmlformats.org/drawingml/2006/table">
            <a:tbl>
              <a:tblPr firstRow="1" firstCol="1" bandRow="1">
                <a:tableStyleId>{793D81CF-94F2-401A-BA57-92F5A7B2D0C5}</a:tableStyleId>
              </a:tblPr>
              <a:tblGrid>
                <a:gridCol w="4098771">
                  <a:extLst>
                    <a:ext uri="{9D8B030D-6E8A-4147-A177-3AD203B41FA5}">
                      <a16:colId xmlns:a16="http://schemas.microsoft.com/office/drawing/2014/main" val="821436997"/>
                    </a:ext>
                  </a:extLst>
                </a:gridCol>
                <a:gridCol w="308222">
                  <a:extLst>
                    <a:ext uri="{9D8B030D-6E8A-4147-A177-3AD203B41FA5}">
                      <a16:colId xmlns:a16="http://schemas.microsoft.com/office/drawing/2014/main" val="1567639713"/>
                    </a:ext>
                  </a:extLst>
                </a:gridCol>
                <a:gridCol w="307498">
                  <a:extLst>
                    <a:ext uri="{9D8B030D-6E8A-4147-A177-3AD203B41FA5}">
                      <a16:colId xmlns:a16="http://schemas.microsoft.com/office/drawing/2014/main" val="1159406581"/>
                    </a:ext>
                  </a:extLst>
                </a:gridCol>
                <a:gridCol w="2846349">
                  <a:extLst>
                    <a:ext uri="{9D8B030D-6E8A-4147-A177-3AD203B41FA5}">
                      <a16:colId xmlns:a16="http://schemas.microsoft.com/office/drawing/2014/main" val="434432145"/>
                    </a:ext>
                  </a:extLst>
                </a:gridCol>
              </a:tblGrid>
              <a:tr h="298319">
                <a:tc>
                  <a:txBody>
                    <a:bodyPr/>
                    <a:lstStyle/>
                    <a:p>
                      <a:pPr algn="ctr">
                        <a:spcBef>
                          <a:spcPts val="600"/>
                        </a:spcBef>
                        <a:spcAft>
                          <a:spcPts val="600"/>
                        </a:spcAft>
                      </a:pPr>
                      <a:r>
                        <a:rPr lang="es-ES" sz="1200">
                          <a:effectLst/>
                        </a:rPr>
                        <a:t>Afirmaciones</a:t>
                      </a:r>
                      <a:endParaRPr lang="es-ES" sz="1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200">
                          <a:effectLst/>
                        </a:rPr>
                        <a:t>V</a:t>
                      </a:r>
                      <a:endParaRPr lang="es-ES" sz="1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200">
                          <a:effectLst/>
                        </a:rPr>
                        <a:t>F</a:t>
                      </a:r>
                      <a:endParaRPr lang="es-ES" sz="1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200">
                          <a:effectLst/>
                        </a:rPr>
                        <a:t>Justificación</a:t>
                      </a:r>
                      <a:endParaRPr lang="es-ES" sz="1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30533585"/>
                  </a:ext>
                </a:extLst>
              </a:tr>
              <a:tr h="596638">
                <a:tc>
                  <a:txBody>
                    <a:bodyPr/>
                    <a:lstStyle/>
                    <a:p>
                      <a:pPr>
                        <a:spcBef>
                          <a:spcPts val="600"/>
                        </a:spcBef>
                        <a:spcAft>
                          <a:spcPts val="600"/>
                        </a:spcAft>
                      </a:pPr>
                      <a:r>
                        <a:rPr lang="es-ES" sz="1600" dirty="0">
                          <a:effectLst/>
                        </a:rPr>
                        <a:t>Si un número acaba en 7 entonces es divisible por 7</a:t>
                      </a:r>
                      <a:endParaRPr lang="es-E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87841609"/>
                  </a:ext>
                </a:extLst>
              </a:tr>
              <a:tr h="596638">
                <a:tc>
                  <a:txBody>
                    <a:bodyPr/>
                    <a:lstStyle/>
                    <a:p>
                      <a:pPr>
                        <a:spcBef>
                          <a:spcPts val="600"/>
                        </a:spcBef>
                        <a:spcAft>
                          <a:spcPts val="600"/>
                        </a:spcAft>
                      </a:pPr>
                      <a:r>
                        <a:rPr lang="es-ES" sz="1600" dirty="0">
                          <a:effectLst/>
                        </a:rPr>
                        <a:t>El menor múltiplo a la vez de 2, 3, 5 y 7 es 420</a:t>
                      </a:r>
                      <a:endParaRPr lang="es-E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8853992"/>
                  </a:ext>
                </a:extLst>
              </a:tr>
              <a:tr h="894957">
                <a:tc>
                  <a:txBody>
                    <a:bodyPr/>
                    <a:lstStyle/>
                    <a:p>
                      <a:pPr>
                        <a:spcBef>
                          <a:spcPts val="600"/>
                        </a:spcBef>
                        <a:spcAft>
                          <a:spcPts val="600"/>
                        </a:spcAft>
                      </a:pPr>
                      <a:r>
                        <a:rPr lang="es-ES" sz="1600">
                          <a:effectLst/>
                        </a:rPr>
                        <a:t>Si un número es un múltiplo de 6 entonces en su factorización estarán el 2 y el 3</a:t>
                      </a:r>
                      <a:endParaRPr lang="es-E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343919"/>
                  </a:ext>
                </a:extLst>
              </a:tr>
              <a:tr h="596638">
                <a:tc>
                  <a:txBody>
                    <a:bodyPr/>
                    <a:lstStyle/>
                    <a:p>
                      <a:pPr>
                        <a:spcBef>
                          <a:spcPts val="600"/>
                        </a:spcBef>
                        <a:spcAft>
                          <a:spcPts val="600"/>
                        </a:spcAft>
                      </a:pPr>
                      <a:r>
                        <a:rPr lang="es-ES" sz="1600">
                          <a:effectLst/>
                        </a:rPr>
                        <a:t>Un número puede ser un múltiplo de 4 sin ser un múltiplo de 2.</a:t>
                      </a:r>
                      <a:endParaRPr lang="es-E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4473328"/>
                  </a:ext>
                </a:extLst>
              </a:tr>
              <a:tr h="596638">
                <a:tc>
                  <a:txBody>
                    <a:bodyPr/>
                    <a:lstStyle/>
                    <a:p>
                      <a:pPr>
                        <a:spcBef>
                          <a:spcPts val="600"/>
                        </a:spcBef>
                        <a:spcAft>
                          <a:spcPts val="600"/>
                        </a:spcAft>
                      </a:pPr>
                      <a:r>
                        <a:rPr lang="es-ES" sz="1600">
                          <a:effectLst/>
                        </a:rPr>
                        <a:t>Si un número acaba en 9 entonces es divisible dos veces por 3</a:t>
                      </a:r>
                      <a:endParaRPr lang="es-E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96187836"/>
                  </a:ext>
                </a:extLst>
              </a:tr>
              <a:tr h="596638">
                <a:tc>
                  <a:txBody>
                    <a:bodyPr/>
                    <a:lstStyle/>
                    <a:p>
                      <a:pPr>
                        <a:spcBef>
                          <a:spcPts val="600"/>
                        </a:spcBef>
                        <a:spcAft>
                          <a:spcPts val="600"/>
                        </a:spcAft>
                      </a:pPr>
                      <a:r>
                        <a:rPr lang="es-ES" sz="1600" dirty="0">
                          <a:effectLst/>
                        </a:rPr>
                        <a:t>Los números que acaban en 0 se pueden dividir por 2 y por 5</a:t>
                      </a:r>
                      <a:endParaRPr lang="es-E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50686028"/>
                  </a:ext>
                </a:extLst>
              </a:tr>
            </a:tbl>
          </a:graphicData>
        </a:graphic>
      </p:graphicFrame>
    </p:spTree>
    <p:extLst>
      <p:ext uri="{BB962C8B-B14F-4D97-AF65-F5344CB8AC3E}">
        <p14:creationId xmlns:p14="http://schemas.microsoft.com/office/powerpoint/2010/main" val="272107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Descomposición en factores</a:t>
            </a:r>
          </a:p>
        </p:txBody>
      </p:sp>
      <p:sp>
        <p:nvSpPr>
          <p:cNvPr id="5" name="4 CuadroTexto"/>
          <p:cNvSpPr txBox="1"/>
          <p:nvPr/>
        </p:nvSpPr>
        <p:spPr>
          <a:xfrm>
            <a:off x="755576" y="1158442"/>
            <a:ext cx="616722" cy="4126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17</a:t>
            </a:r>
          </a:p>
        </p:txBody>
      </p:sp>
      <p:sp>
        <p:nvSpPr>
          <p:cNvPr id="6" name="Rectángulo 5">
            <a:extLst>
              <a:ext uri="{FF2B5EF4-FFF2-40B4-BE49-F238E27FC236}">
                <a16:creationId xmlns:a16="http://schemas.microsoft.com/office/drawing/2014/main" id="{1870F257-8DE0-0942-BF4E-5DB0BCFA0750}"/>
              </a:ext>
            </a:extLst>
          </p:cNvPr>
          <p:cNvSpPr/>
          <p:nvPr/>
        </p:nvSpPr>
        <p:spPr>
          <a:xfrm>
            <a:off x="1545384" y="1208494"/>
            <a:ext cx="7041868" cy="4832092"/>
          </a:xfrm>
          <a:prstGeom prst="rect">
            <a:avLst/>
          </a:prstGeom>
        </p:spPr>
        <p:txBody>
          <a:bodyPr wrap="square">
            <a:spAutoFit/>
          </a:bodyPr>
          <a:lstStyle/>
          <a:p>
            <a:pPr lvl="0"/>
            <a:r>
              <a:rPr lang="es-ES" sz="2800" dirty="0">
                <a:solidFill>
                  <a:schemeClr val="bg1"/>
                </a:solidFill>
              </a:rPr>
              <a:t>Si un nº factorizado es n= 2</a:t>
            </a:r>
            <a:r>
              <a:rPr lang="es-ES" sz="2800" baseline="30000" dirty="0">
                <a:solidFill>
                  <a:schemeClr val="bg1"/>
                </a:solidFill>
              </a:rPr>
              <a:t>3</a:t>
            </a:r>
            <a:r>
              <a:rPr lang="es-ES" sz="2800" dirty="0">
                <a:solidFill>
                  <a:schemeClr val="bg1"/>
                </a:solidFill>
                <a:sym typeface="Symbol" pitchFamily="2" charset="2"/>
              </a:rPr>
              <a:t></a:t>
            </a:r>
            <a:r>
              <a:rPr lang="es-ES" sz="2800" dirty="0">
                <a:solidFill>
                  <a:schemeClr val="bg1"/>
                </a:solidFill>
              </a:rPr>
              <a:t>3</a:t>
            </a:r>
            <a:r>
              <a:rPr lang="es-ES" sz="2800" dirty="0">
                <a:solidFill>
                  <a:schemeClr val="bg1"/>
                </a:solidFill>
                <a:sym typeface="Symbol" pitchFamily="2" charset="2"/>
              </a:rPr>
              <a:t></a:t>
            </a:r>
            <a:r>
              <a:rPr lang="es-ES" sz="2800" dirty="0">
                <a:solidFill>
                  <a:schemeClr val="bg1"/>
                </a:solidFill>
              </a:rPr>
              <a:t>5</a:t>
            </a:r>
            <a:r>
              <a:rPr lang="es-ES" sz="2800" baseline="30000" dirty="0">
                <a:solidFill>
                  <a:schemeClr val="bg1"/>
                </a:solidFill>
              </a:rPr>
              <a:t>2</a:t>
            </a:r>
            <a:r>
              <a:rPr lang="es-ES" sz="2800" dirty="0">
                <a:solidFill>
                  <a:schemeClr val="bg1"/>
                </a:solidFill>
                <a:sym typeface="Symbol" pitchFamily="2" charset="2"/>
              </a:rPr>
              <a:t></a:t>
            </a:r>
            <a:r>
              <a:rPr lang="es-ES" sz="2800" dirty="0">
                <a:solidFill>
                  <a:schemeClr val="bg1"/>
                </a:solidFill>
              </a:rPr>
              <a:t>y</a:t>
            </a:r>
          </a:p>
          <a:p>
            <a:pPr lvl="0"/>
            <a:endParaRPr lang="es-ES" sz="2800" dirty="0">
              <a:solidFill>
                <a:schemeClr val="bg1"/>
              </a:solidFill>
            </a:endParaRPr>
          </a:p>
          <a:p>
            <a:r>
              <a:rPr lang="es-ES" sz="2800" dirty="0">
                <a:solidFill>
                  <a:schemeClr val="bg1"/>
                </a:solidFill>
              </a:rPr>
              <a:t>a) ¿Es un múltiplo de 10? </a:t>
            </a:r>
          </a:p>
          <a:p>
            <a:pPr marL="342900" indent="-342900">
              <a:buAutoNum type="alphaLcParenR"/>
            </a:pPr>
            <a:endParaRPr lang="es-ES" sz="2800" dirty="0">
              <a:solidFill>
                <a:schemeClr val="bg1"/>
              </a:solidFill>
            </a:endParaRPr>
          </a:p>
          <a:p>
            <a:r>
              <a:rPr lang="es-ES" sz="2800" dirty="0">
                <a:solidFill>
                  <a:schemeClr val="bg1"/>
                </a:solidFill>
              </a:rPr>
              <a:t>b) ¿Es un múltiplo de 6?    </a:t>
            </a:r>
          </a:p>
          <a:p>
            <a:endParaRPr lang="es-ES" sz="2800" dirty="0">
              <a:solidFill>
                <a:schemeClr val="bg1"/>
              </a:solidFill>
            </a:endParaRPr>
          </a:p>
          <a:p>
            <a:r>
              <a:rPr lang="es-ES" sz="2800" dirty="0">
                <a:solidFill>
                  <a:schemeClr val="bg1"/>
                </a:solidFill>
              </a:rPr>
              <a:t>c) ¿Es un múltiplo de 30?  </a:t>
            </a:r>
          </a:p>
          <a:p>
            <a:endParaRPr lang="es-ES" sz="2800" dirty="0">
              <a:solidFill>
                <a:schemeClr val="bg1"/>
              </a:solidFill>
            </a:endParaRPr>
          </a:p>
          <a:p>
            <a:r>
              <a:rPr lang="es-ES" sz="2800" dirty="0">
                <a:solidFill>
                  <a:schemeClr val="bg1"/>
                </a:solidFill>
              </a:rPr>
              <a:t>d) ¿Cuánto tendría que valer “y” para que fuera un múltiplo de 14? </a:t>
            </a:r>
            <a:r>
              <a:rPr lang="es-ES" sz="2800" dirty="0" err="1"/>
              <a:t>mde</a:t>
            </a:r>
            <a:r>
              <a:rPr lang="es-ES" sz="2800" dirty="0"/>
              <a:t> 14?  ______________________________</a:t>
            </a:r>
          </a:p>
        </p:txBody>
      </p:sp>
    </p:spTree>
    <p:extLst>
      <p:ext uri="{BB962C8B-B14F-4D97-AF65-F5344CB8AC3E}">
        <p14:creationId xmlns:p14="http://schemas.microsoft.com/office/powerpoint/2010/main" val="394450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¿Qué es el M.C.M y el M.C.D?</a:t>
            </a:r>
          </a:p>
        </p:txBody>
      </p:sp>
      <p:sp>
        <p:nvSpPr>
          <p:cNvPr id="5" name="4 CuadroTexto"/>
          <p:cNvSpPr txBox="1"/>
          <p:nvPr/>
        </p:nvSpPr>
        <p:spPr>
          <a:xfrm>
            <a:off x="642910" y="1285860"/>
            <a:ext cx="785818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400" b="1" dirty="0">
                <a:solidFill>
                  <a:schemeClr val="bg1"/>
                </a:solidFill>
              </a:rPr>
              <a:t>MCM -&gt; </a:t>
            </a:r>
            <a:r>
              <a:rPr lang="es-ES" sz="2400" dirty="0">
                <a:solidFill>
                  <a:schemeClr val="bg1"/>
                </a:solidFill>
              </a:rPr>
              <a:t>Es el menor de los múltiplos comunes de los números que estemos estudiando.</a:t>
            </a:r>
          </a:p>
        </p:txBody>
      </p:sp>
      <p:sp>
        <p:nvSpPr>
          <p:cNvPr id="6" name="5 CuadroTexto"/>
          <p:cNvSpPr txBox="1"/>
          <p:nvPr/>
        </p:nvSpPr>
        <p:spPr>
          <a:xfrm>
            <a:off x="642910" y="3643314"/>
            <a:ext cx="785818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400" b="1" dirty="0">
                <a:solidFill>
                  <a:schemeClr val="bg1"/>
                </a:solidFill>
              </a:rPr>
              <a:t>MCD -&gt; </a:t>
            </a:r>
            <a:r>
              <a:rPr lang="es-ES" sz="2400" dirty="0">
                <a:solidFill>
                  <a:schemeClr val="bg1"/>
                </a:solidFill>
              </a:rPr>
              <a:t>Es el mayor de los divisores comunes.</a:t>
            </a:r>
          </a:p>
        </p:txBody>
      </p:sp>
      <p:sp>
        <p:nvSpPr>
          <p:cNvPr id="7" name="6 CuadroTexto"/>
          <p:cNvSpPr txBox="1"/>
          <p:nvPr/>
        </p:nvSpPr>
        <p:spPr>
          <a:xfrm>
            <a:off x="714348" y="2357430"/>
            <a:ext cx="7715304" cy="369332"/>
          </a:xfrm>
          <a:prstGeom prst="rect">
            <a:avLst/>
          </a:prstGeom>
          <a:noFill/>
        </p:spPr>
        <p:txBody>
          <a:bodyPr wrap="square" rtlCol="0">
            <a:spAutoFit/>
          </a:bodyPr>
          <a:lstStyle/>
          <a:p>
            <a:r>
              <a:rPr lang="es-ES" b="1" dirty="0">
                <a:solidFill>
                  <a:schemeClr val="bg1"/>
                </a:solidFill>
              </a:rPr>
              <a:t>Calcula el </a:t>
            </a:r>
            <a:r>
              <a:rPr lang="es-ES" b="1" dirty="0" err="1">
                <a:solidFill>
                  <a:schemeClr val="bg1"/>
                </a:solidFill>
              </a:rPr>
              <a:t>m.c.m</a:t>
            </a:r>
            <a:r>
              <a:rPr lang="es-ES" b="1" dirty="0">
                <a:solidFill>
                  <a:schemeClr val="bg1"/>
                </a:solidFill>
              </a:rPr>
              <a:t>(12, 15)</a:t>
            </a:r>
          </a:p>
        </p:txBody>
      </p:sp>
      <p:sp>
        <p:nvSpPr>
          <p:cNvPr id="9" name="8 Rectángulo"/>
          <p:cNvSpPr/>
          <p:nvPr/>
        </p:nvSpPr>
        <p:spPr>
          <a:xfrm>
            <a:off x="714348" y="4357694"/>
            <a:ext cx="3281668" cy="369332"/>
          </a:xfrm>
          <a:prstGeom prst="rect">
            <a:avLst/>
          </a:prstGeom>
        </p:spPr>
        <p:txBody>
          <a:bodyPr wrap="none">
            <a:spAutoFit/>
          </a:bodyPr>
          <a:lstStyle/>
          <a:p>
            <a:r>
              <a:rPr lang="es-ES" b="1" dirty="0">
                <a:solidFill>
                  <a:schemeClr val="bg1"/>
                </a:solidFill>
              </a:rPr>
              <a:t>Calcula el </a:t>
            </a:r>
            <a:r>
              <a:rPr lang="es-ES" b="1" dirty="0" err="1">
                <a:solidFill>
                  <a:schemeClr val="bg1"/>
                </a:solidFill>
              </a:rPr>
              <a:t>m.c.d</a:t>
            </a:r>
            <a:r>
              <a:rPr lang="es-ES" b="1" dirty="0">
                <a:solidFill>
                  <a:schemeClr val="bg1"/>
                </a:solidFill>
              </a:rPr>
              <a:t>(24, 36)</a:t>
            </a:r>
          </a:p>
        </p:txBody>
      </p:sp>
    </p:spTree>
    <p:extLst>
      <p:ext uri="{BB962C8B-B14F-4D97-AF65-F5344CB8AC3E}">
        <p14:creationId xmlns:p14="http://schemas.microsoft.com/office/powerpoint/2010/main" val="29939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000108"/>
            <a:ext cx="2848970" cy="4126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Ejercicios 16 a 21</a:t>
            </a:r>
          </a:p>
        </p:txBody>
      </p:sp>
      <p:sp>
        <p:nvSpPr>
          <p:cNvPr id="6" name="5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7" name="Rectángulo 6">
            <a:extLst>
              <a:ext uri="{FF2B5EF4-FFF2-40B4-BE49-F238E27FC236}">
                <a16:creationId xmlns:a16="http://schemas.microsoft.com/office/drawing/2014/main" id="{DDE1B4A5-AD7F-2C4C-B872-16823939F6B8}"/>
              </a:ext>
            </a:extLst>
          </p:cNvPr>
          <p:cNvSpPr/>
          <p:nvPr/>
        </p:nvSpPr>
        <p:spPr>
          <a:xfrm>
            <a:off x="668042" y="1700808"/>
            <a:ext cx="7041868" cy="4401205"/>
          </a:xfrm>
          <a:prstGeom prst="rect">
            <a:avLst/>
          </a:prstGeom>
        </p:spPr>
        <p:txBody>
          <a:bodyPr wrap="square">
            <a:spAutoFit/>
          </a:bodyPr>
          <a:lstStyle/>
          <a:p>
            <a:pPr lvl="0"/>
            <a:r>
              <a:rPr lang="es-ES" sz="2800" dirty="0">
                <a:solidFill>
                  <a:schemeClr val="bg1"/>
                </a:solidFill>
              </a:rPr>
              <a:t>18. De 42 y 36</a:t>
            </a:r>
          </a:p>
          <a:p>
            <a:pPr lvl="0"/>
            <a:endParaRPr lang="es-ES" sz="2800" dirty="0">
              <a:solidFill>
                <a:schemeClr val="bg1"/>
              </a:solidFill>
            </a:endParaRPr>
          </a:p>
          <a:p>
            <a:pPr lvl="0"/>
            <a:r>
              <a:rPr lang="es-ES" sz="2800" dirty="0">
                <a:solidFill>
                  <a:schemeClr val="bg1"/>
                </a:solidFill>
              </a:rPr>
              <a:t>19. De 12 y 72</a:t>
            </a:r>
          </a:p>
          <a:p>
            <a:pPr lvl="0"/>
            <a:endParaRPr lang="es-ES" sz="2800" dirty="0">
              <a:solidFill>
                <a:schemeClr val="bg1"/>
              </a:solidFill>
            </a:endParaRPr>
          </a:p>
          <a:p>
            <a:r>
              <a:rPr lang="es-ES" sz="2800" dirty="0">
                <a:solidFill>
                  <a:schemeClr val="bg1"/>
                </a:solidFill>
              </a:rPr>
              <a:t>20. De 24 y 56</a:t>
            </a:r>
          </a:p>
          <a:p>
            <a:pPr marL="342900" indent="-342900">
              <a:buAutoNum type="alphaLcParenR"/>
            </a:pPr>
            <a:endParaRPr lang="es-ES" sz="2800" dirty="0">
              <a:solidFill>
                <a:schemeClr val="bg1"/>
              </a:solidFill>
            </a:endParaRPr>
          </a:p>
          <a:p>
            <a:r>
              <a:rPr lang="es-ES" sz="2800" dirty="0">
                <a:solidFill>
                  <a:schemeClr val="bg1"/>
                </a:solidFill>
              </a:rPr>
              <a:t>21. De 140 y 180</a:t>
            </a:r>
          </a:p>
          <a:p>
            <a:endParaRPr lang="es-ES" sz="2800" dirty="0">
              <a:solidFill>
                <a:schemeClr val="bg1"/>
              </a:solidFill>
            </a:endParaRPr>
          </a:p>
          <a:p>
            <a:r>
              <a:rPr lang="es-ES" sz="2800" dirty="0">
                <a:solidFill>
                  <a:schemeClr val="bg1"/>
                </a:solidFill>
              </a:rPr>
              <a:t>22. De 35, 45 y 50</a:t>
            </a:r>
          </a:p>
          <a:p>
            <a:r>
              <a:rPr lang="es-ES" sz="2800" dirty="0">
                <a:solidFill>
                  <a:schemeClr val="bg1"/>
                </a:solidFill>
              </a:rPr>
              <a:t>23. De 30, 42 y 70</a:t>
            </a:r>
          </a:p>
        </p:txBody>
      </p:sp>
      <p:sp>
        <p:nvSpPr>
          <p:cNvPr id="8" name="Rectángulo 7">
            <a:extLst>
              <a:ext uri="{FF2B5EF4-FFF2-40B4-BE49-F238E27FC236}">
                <a16:creationId xmlns:a16="http://schemas.microsoft.com/office/drawing/2014/main" id="{6DC2D7B0-B5AF-134D-8223-21023739551A}"/>
              </a:ext>
            </a:extLst>
          </p:cNvPr>
          <p:cNvSpPr/>
          <p:nvPr/>
        </p:nvSpPr>
        <p:spPr>
          <a:xfrm>
            <a:off x="3851920" y="1000108"/>
            <a:ext cx="4934922" cy="523220"/>
          </a:xfrm>
          <a:prstGeom prst="rect">
            <a:avLst/>
          </a:prstGeom>
        </p:spPr>
        <p:txBody>
          <a:bodyPr wrap="square">
            <a:spAutoFit/>
          </a:bodyPr>
          <a:lstStyle/>
          <a:p>
            <a:pPr lvl="0"/>
            <a:r>
              <a:rPr lang="es-ES" sz="2800" dirty="0">
                <a:solidFill>
                  <a:schemeClr val="bg1"/>
                </a:solidFill>
              </a:rPr>
              <a:t>Calcula mcm y mcd:</a:t>
            </a:r>
            <a:endParaRPr lang="es-ES" sz="2800" dirty="0"/>
          </a:p>
        </p:txBody>
      </p:sp>
    </p:spTree>
    <p:extLst>
      <p:ext uri="{BB962C8B-B14F-4D97-AF65-F5344CB8AC3E}">
        <p14:creationId xmlns:p14="http://schemas.microsoft.com/office/powerpoint/2010/main" val="271006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7186642" y="1357305"/>
            <a:ext cx="1600200" cy="1000125"/>
          </a:xfrm>
          <a:prstGeom prst="rect">
            <a:avLst/>
          </a:prstGeom>
          <a:noFill/>
          <a:ln w="9525">
            <a:noFill/>
            <a:miter lim="800000"/>
            <a:headEnd/>
            <a:tailEnd/>
          </a:ln>
          <a:effectLst/>
        </p:spPr>
      </p:pic>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Tipos de Números</a:t>
            </a:r>
          </a:p>
        </p:txBody>
      </p:sp>
      <p:sp>
        <p:nvSpPr>
          <p:cNvPr id="4" name="3 CuadroTexto"/>
          <p:cNvSpPr txBox="1"/>
          <p:nvPr/>
        </p:nvSpPr>
        <p:spPr>
          <a:xfrm>
            <a:off x="500034" y="1214422"/>
            <a:ext cx="6715172" cy="4462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300" b="1" dirty="0">
                <a:solidFill>
                  <a:schemeClr val="bg1"/>
                </a:solidFill>
              </a:rPr>
              <a:t>Naturales</a:t>
            </a:r>
            <a:r>
              <a:rPr lang="es-ES" sz="2300" dirty="0">
                <a:solidFill>
                  <a:schemeClr val="bg1"/>
                </a:solidFill>
              </a:rPr>
              <a:t>. ¿Cuáles son y para qué sirven? </a:t>
            </a:r>
          </a:p>
        </p:txBody>
      </p:sp>
      <p:sp>
        <p:nvSpPr>
          <p:cNvPr id="6" name="5 CuadroTexto"/>
          <p:cNvSpPr txBox="1"/>
          <p:nvPr/>
        </p:nvSpPr>
        <p:spPr>
          <a:xfrm>
            <a:off x="500034" y="2482658"/>
            <a:ext cx="6715172" cy="446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300" b="1" dirty="0">
                <a:solidFill>
                  <a:schemeClr val="bg1"/>
                </a:solidFill>
              </a:rPr>
              <a:t>Enteros</a:t>
            </a:r>
            <a:r>
              <a:rPr lang="es-ES" sz="2300" dirty="0">
                <a:solidFill>
                  <a:schemeClr val="bg1"/>
                </a:solidFill>
              </a:rPr>
              <a:t>. ¿Cuáles son y para qué sirven? </a:t>
            </a:r>
          </a:p>
        </p:txBody>
      </p:sp>
      <p:sp>
        <p:nvSpPr>
          <p:cNvPr id="7" name="6 CuadroTexto"/>
          <p:cNvSpPr txBox="1"/>
          <p:nvPr/>
        </p:nvSpPr>
        <p:spPr>
          <a:xfrm>
            <a:off x="467544" y="3839980"/>
            <a:ext cx="6858048" cy="4462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300" b="1" dirty="0">
                <a:solidFill>
                  <a:schemeClr val="bg1"/>
                </a:solidFill>
              </a:rPr>
              <a:t>Fracciones</a:t>
            </a:r>
            <a:r>
              <a:rPr lang="es-ES" sz="2300" dirty="0">
                <a:solidFill>
                  <a:schemeClr val="bg1"/>
                </a:solidFill>
              </a:rPr>
              <a:t>. ¿Cuáles son y para qué sirven? </a:t>
            </a:r>
          </a:p>
        </p:txBody>
      </p:sp>
      <p:sp>
        <p:nvSpPr>
          <p:cNvPr id="8" name="7 CuadroTexto"/>
          <p:cNvSpPr txBox="1"/>
          <p:nvPr/>
        </p:nvSpPr>
        <p:spPr>
          <a:xfrm>
            <a:off x="2819110" y="4581128"/>
            <a:ext cx="592935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a:solidFill>
                  <a:schemeClr val="bg1"/>
                </a:solidFill>
              </a:rPr>
              <a:t>¿Hay otros números distintos…?</a:t>
            </a:r>
            <a:endParaRPr lang="es-ES" sz="2400" dirty="0">
              <a:solidFill>
                <a:schemeClr val="bg1"/>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383" y="3007047"/>
            <a:ext cx="2363459" cy="76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311995"/>
            <a:ext cx="1499819" cy="112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779" y="5219556"/>
            <a:ext cx="1166863" cy="123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5592" y="5379156"/>
            <a:ext cx="1261905" cy="91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fade">
                                      <p:cBhvr>
                                        <p:cTn id="40" dur="500"/>
                                        <p:tgtEl>
                                          <p:spTgt spid="2054"/>
                                        </p:tgtEl>
                                      </p:cBhvr>
                                    </p:animEffect>
                                  </p:childTnLst>
                                </p:cTn>
                              </p:par>
                              <p:par>
                                <p:cTn id="41" presetID="10" presetClass="entr" presetSubtype="0" fill="hold" nodeType="withEffect">
                                  <p:stCondLst>
                                    <p:cond delay="0"/>
                                  </p:stCondLst>
                                  <p:childTnLst>
                                    <p:set>
                                      <p:cBhvr>
                                        <p:cTn id="42" dur="1" fill="hold">
                                          <p:stCondLst>
                                            <p:cond delay="0"/>
                                          </p:stCondLst>
                                        </p:cTn>
                                        <p:tgtEl>
                                          <p:spTgt spid="2055"/>
                                        </p:tgtEl>
                                        <p:attrNameLst>
                                          <p:attrName>style.visibility</p:attrName>
                                        </p:attrNameLst>
                                      </p:cBhvr>
                                      <p:to>
                                        <p:strVal val="visible"/>
                                      </p:to>
                                    </p:set>
                                    <p:animEffect transition="in" filter="fade">
                                      <p:cBhvr>
                                        <p:cTn id="43" dur="500"/>
                                        <p:tgtEl>
                                          <p:spTgt spid="2055"/>
                                        </p:tgtEl>
                                      </p:cBhvr>
                                    </p:animEffect>
                                  </p:childTnLst>
                                </p:cTn>
                              </p:par>
                              <p:par>
                                <p:cTn id="44" presetID="10" presetClass="entr" presetSubtype="0" fill="hold" nodeType="withEffect">
                                  <p:stCondLst>
                                    <p:cond delay="0"/>
                                  </p:stCondLst>
                                  <p:childTnLst>
                                    <p:set>
                                      <p:cBhvr>
                                        <p:cTn id="45" dur="1" fill="hold">
                                          <p:stCondLst>
                                            <p:cond delay="0"/>
                                          </p:stCondLst>
                                        </p:cTn>
                                        <p:tgtEl>
                                          <p:spTgt spid="2056"/>
                                        </p:tgtEl>
                                        <p:attrNameLst>
                                          <p:attrName>style.visibility</p:attrName>
                                        </p:attrNameLst>
                                      </p:cBhvr>
                                      <p:to>
                                        <p:strVal val="visible"/>
                                      </p:to>
                                    </p:set>
                                    <p:animEffect transition="in" filter="fade">
                                      <p:cBhvr>
                                        <p:cTn id="4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24</a:t>
            </a:r>
          </a:p>
        </p:txBody>
      </p:sp>
      <p:sp>
        <p:nvSpPr>
          <p:cNvPr id="2" name="Rectángulo 1">
            <a:extLst>
              <a:ext uri="{FF2B5EF4-FFF2-40B4-BE49-F238E27FC236}">
                <a16:creationId xmlns:a16="http://schemas.microsoft.com/office/drawing/2014/main" id="{2CCDDC11-6C90-6D42-BAE5-CD7F048B8659}"/>
              </a:ext>
            </a:extLst>
          </p:cNvPr>
          <p:cNvSpPr/>
          <p:nvPr/>
        </p:nvSpPr>
        <p:spPr>
          <a:xfrm>
            <a:off x="663239" y="1846605"/>
            <a:ext cx="781752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spcAft>
                <a:spcPts val="600"/>
              </a:spcAft>
            </a:pPr>
            <a:r>
              <a:rPr lang="es-ES" sz="3200" dirty="0">
                <a:solidFill>
                  <a:schemeClr val="bg1"/>
                </a:solidFill>
                <a:latin typeface="Calibri" panose="020F0502020204030204" pitchFamily="34" charset="0"/>
                <a:ea typeface="Times New Roman" panose="02020603050405020304" pitchFamily="18" charset="0"/>
              </a:rPr>
              <a:t>En un coche, el pito hace un sonido cada 45 segundos y el motor cada 60 segundos. ¿Cuándo coincidirán ambos sonidos?.</a:t>
            </a:r>
          </a:p>
        </p:txBody>
      </p:sp>
      <p:pic>
        <p:nvPicPr>
          <p:cNvPr id="7" name="Imagen 6" descr="La prostitución del pito en Madrid (por Chelo)">
            <a:extLst>
              <a:ext uri="{FF2B5EF4-FFF2-40B4-BE49-F238E27FC236}">
                <a16:creationId xmlns:a16="http://schemas.microsoft.com/office/drawing/2014/main" id="{FEC33E23-55E8-664D-9AC9-931EAAE549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38717" y="3717032"/>
            <a:ext cx="2520280" cy="2520280"/>
          </a:xfrm>
          <a:prstGeom prst="rect">
            <a:avLst/>
          </a:prstGeom>
          <a:noFill/>
          <a:ln>
            <a:noFill/>
          </a:ln>
        </p:spPr>
      </p:pic>
    </p:spTree>
    <p:extLst>
      <p:ext uri="{BB962C8B-B14F-4D97-AF65-F5344CB8AC3E}">
        <p14:creationId xmlns:p14="http://schemas.microsoft.com/office/powerpoint/2010/main" val="171605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25</a:t>
            </a:r>
          </a:p>
        </p:txBody>
      </p:sp>
      <p:sp>
        <p:nvSpPr>
          <p:cNvPr id="2" name="Rectángulo 1">
            <a:extLst>
              <a:ext uri="{FF2B5EF4-FFF2-40B4-BE49-F238E27FC236}">
                <a16:creationId xmlns:a16="http://schemas.microsoft.com/office/drawing/2014/main" id="{2CCDDC11-6C90-6D42-BAE5-CD7F048B8659}"/>
              </a:ext>
            </a:extLst>
          </p:cNvPr>
          <p:cNvSpPr/>
          <p:nvPr/>
        </p:nvSpPr>
        <p:spPr>
          <a:xfrm>
            <a:off x="663239" y="1846605"/>
            <a:ext cx="781752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Estamos jugando a construir torres con Lego. Si una torre se construye con cubos de 30 mm de arista y otra con cubos de 54 mm de arista. ¿A qué altura las torres medirán lo mismo?</a:t>
            </a:r>
          </a:p>
        </p:txBody>
      </p:sp>
      <p:pic>
        <p:nvPicPr>
          <p:cNvPr id="6" name="Imagen 5" descr="Construye tu torre Lego y ayuda a los niños de Sudáfrica">
            <a:extLst>
              <a:ext uri="{FF2B5EF4-FFF2-40B4-BE49-F238E27FC236}">
                <a16:creationId xmlns:a16="http://schemas.microsoft.com/office/drawing/2014/main" id="{A4DB98C7-2E75-2B42-97E5-493AFFE49E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239" y="3861048"/>
            <a:ext cx="2752571" cy="2154341"/>
          </a:xfrm>
          <a:prstGeom prst="rect">
            <a:avLst/>
          </a:prstGeom>
          <a:noFill/>
          <a:ln>
            <a:noFill/>
          </a:ln>
        </p:spPr>
      </p:pic>
    </p:spTree>
    <p:extLst>
      <p:ext uri="{BB962C8B-B14F-4D97-AF65-F5344CB8AC3E}">
        <p14:creationId xmlns:p14="http://schemas.microsoft.com/office/powerpoint/2010/main" val="409680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26</a:t>
            </a:r>
          </a:p>
        </p:txBody>
      </p:sp>
      <p:sp>
        <p:nvSpPr>
          <p:cNvPr id="2" name="Rectángulo 1">
            <a:extLst>
              <a:ext uri="{FF2B5EF4-FFF2-40B4-BE49-F238E27FC236}">
                <a16:creationId xmlns:a16="http://schemas.microsoft.com/office/drawing/2014/main" id="{2CCDDC11-6C90-6D42-BAE5-CD7F048B8659}"/>
              </a:ext>
            </a:extLst>
          </p:cNvPr>
          <p:cNvSpPr/>
          <p:nvPr/>
        </p:nvSpPr>
        <p:spPr>
          <a:xfrm>
            <a:off x="663239" y="1846605"/>
            <a:ext cx="7817522"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Tenemos una caja con 28 chicles y otra con 24 caramelos y queremos formar bolsas, sin que se mezclen, del mismo número lo más grandes posibles sin que sobre ninguno. ¿De cuánto serán las bolsas?.</a:t>
            </a:r>
          </a:p>
        </p:txBody>
      </p:sp>
      <p:pic>
        <p:nvPicPr>
          <p:cNvPr id="3" name="Imagen 2">
            <a:extLst>
              <a:ext uri="{FF2B5EF4-FFF2-40B4-BE49-F238E27FC236}">
                <a16:creationId xmlns:a16="http://schemas.microsoft.com/office/drawing/2014/main" id="{F18CCC45-8530-BB4A-B201-BA120B8B39E9}"/>
              </a:ext>
            </a:extLst>
          </p:cNvPr>
          <p:cNvPicPr>
            <a:picLocks noChangeAspect="1"/>
          </p:cNvPicPr>
          <p:nvPr/>
        </p:nvPicPr>
        <p:blipFill>
          <a:blip r:embed="rId3"/>
          <a:stretch>
            <a:fillRect/>
          </a:stretch>
        </p:blipFill>
        <p:spPr>
          <a:xfrm>
            <a:off x="453752" y="3931394"/>
            <a:ext cx="2276872" cy="2276872"/>
          </a:xfrm>
          <a:prstGeom prst="rect">
            <a:avLst/>
          </a:prstGeom>
        </p:spPr>
      </p:pic>
      <p:pic>
        <p:nvPicPr>
          <p:cNvPr id="7" name="Imagen 6">
            <a:extLst>
              <a:ext uri="{FF2B5EF4-FFF2-40B4-BE49-F238E27FC236}">
                <a16:creationId xmlns:a16="http://schemas.microsoft.com/office/drawing/2014/main" id="{0866D4FC-4921-0444-9DC4-20A2103E2F8D}"/>
              </a:ext>
            </a:extLst>
          </p:cNvPr>
          <p:cNvPicPr>
            <a:picLocks noChangeAspect="1"/>
          </p:cNvPicPr>
          <p:nvPr/>
        </p:nvPicPr>
        <p:blipFill>
          <a:blip r:embed="rId4"/>
          <a:stretch>
            <a:fillRect/>
          </a:stretch>
        </p:blipFill>
        <p:spPr>
          <a:xfrm>
            <a:off x="6599053" y="4015456"/>
            <a:ext cx="1915968" cy="2192810"/>
          </a:xfrm>
          <a:prstGeom prst="rect">
            <a:avLst/>
          </a:prstGeom>
        </p:spPr>
      </p:pic>
    </p:spTree>
    <p:extLst>
      <p:ext uri="{BB962C8B-B14F-4D97-AF65-F5344CB8AC3E}">
        <p14:creationId xmlns:p14="http://schemas.microsoft.com/office/powerpoint/2010/main" val="169026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27</a:t>
            </a:r>
          </a:p>
        </p:txBody>
      </p:sp>
      <p:sp>
        <p:nvSpPr>
          <p:cNvPr id="2" name="Rectángulo 1">
            <a:extLst>
              <a:ext uri="{FF2B5EF4-FFF2-40B4-BE49-F238E27FC236}">
                <a16:creationId xmlns:a16="http://schemas.microsoft.com/office/drawing/2014/main" id="{2CCDDC11-6C90-6D42-BAE5-CD7F048B8659}"/>
              </a:ext>
            </a:extLst>
          </p:cNvPr>
          <p:cNvSpPr/>
          <p:nvPr/>
        </p:nvSpPr>
        <p:spPr>
          <a:xfrm>
            <a:off x="663239" y="1846605"/>
            <a:ext cx="781752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S" sz="2800" dirty="0"/>
              <a:t>Tenemos un terreno rectangular de 400 m de ancho por 360 m de largo y queremos dividirlo en trozos cuadrados lo más grandes posibles sin que sobre nada. ¿Cuánto medirá cada trozo?.</a:t>
            </a:r>
          </a:p>
        </p:txBody>
      </p:sp>
      <p:pic>
        <p:nvPicPr>
          <p:cNvPr id="6" name="Imagen 5">
            <a:extLst>
              <a:ext uri="{FF2B5EF4-FFF2-40B4-BE49-F238E27FC236}">
                <a16:creationId xmlns:a16="http://schemas.microsoft.com/office/drawing/2014/main" id="{1756FBDB-931B-624A-9A1C-C74F0D8C0186}"/>
              </a:ext>
            </a:extLst>
          </p:cNvPr>
          <p:cNvPicPr>
            <a:picLocks noChangeAspect="1"/>
          </p:cNvPicPr>
          <p:nvPr/>
        </p:nvPicPr>
        <p:blipFill>
          <a:blip r:embed="rId3"/>
          <a:stretch>
            <a:fillRect/>
          </a:stretch>
        </p:blipFill>
        <p:spPr>
          <a:xfrm>
            <a:off x="663239" y="4239171"/>
            <a:ext cx="2330822" cy="2214165"/>
          </a:xfrm>
          <a:prstGeom prst="rect">
            <a:avLst/>
          </a:prstGeom>
        </p:spPr>
      </p:pic>
    </p:spTree>
    <p:extLst>
      <p:ext uri="{BB962C8B-B14F-4D97-AF65-F5344CB8AC3E}">
        <p14:creationId xmlns:p14="http://schemas.microsoft.com/office/powerpoint/2010/main" val="115598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28</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En casa tenemos puestas 3 alarmas. Una suena cada 22 minutos, otra caca 32 minutos y otra cada 18 minutos. Si han sonado a la vez a las 7 de la mañana, ¿Cuándo volverán a sonar juntas otra vez?. </a:t>
            </a:r>
          </a:p>
        </p:txBody>
      </p:sp>
    </p:spTree>
    <p:extLst>
      <p:ext uri="{BB962C8B-B14F-4D97-AF65-F5344CB8AC3E}">
        <p14:creationId xmlns:p14="http://schemas.microsoft.com/office/powerpoint/2010/main" val="2027889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29</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Queremos arreglar una cocina que mide 4,5 m de larga por 2,8 m de ancha. Queremos poner baldosas cuadradas lo más grandes posibles sin tener que cortar ninguna. ¿Qué medida tendrá́ que tener cada baldosa?. </a:t>
            </a:r>
          </a:p>
        </p:txBody>
      </p:sp>
    </p:spTree>
    <p:extLst>
      <p:ext uri="{BB962C8B-B14F-4D97-AF65-F5344CB8AC3E}">
        <p14:creationId xmlns:p14="http://schemas.microsoft.com/office/powerpoint/2010/main" val="2985169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Calculo de MCM y MCD por descomposición</a:t>
            </a:r>
          </a:p>
        </p:txBody>
      </p:sp>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30</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Tenemos 18 bolas azules, 30 bolas rojas y 42 bolas amarillas. Queremos hacer collares del mismo color todos con el mismo número de bolas. ¿Cuál será́ el número máximo de bolas que tendrá́ cada collar para que no nos sobre ninguna?. </a:t>
            </a:r>
          </a:p>
        </p:txBody>
      </p:sp>
    </p:spTree>
    <p:extLst>
      <p:ext uri="{BB962C8B-B14F-4D97-AF65-F5344CB8AC3E}">
        <p14:creationId xmlns:p14="http://schemas.microsoft.com/office/powerpoint/2010/main" val="1714918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ENTEROS</a:t>
            </a:r>
          </a:p>
        </p:txBody>
      </p:sp>
      <p:pic>
        <p:nvPicPr>
          <p:cNvPr id="1027" name="Picture 3"/>
          <p:cNvPicPr>
            <a:picLocks noChangeAspect="1" noChangeArrowheads="1"/>
          </p:cNvPicPr>
          <p:nvPr/>
        </p:nvPicPr>
        <p:blipFill>
          <a:blip r:embed="rId2"/>
          <a:srcRect/>
          <a:stretch>
            <a:fillRect/>
          </a:stretch>
        </p:blipFill>
        <p:spPr bwMode="auto">
          <a:xfrm>
            <a:off x="1071538" y="1285860"/>
            <a:ext cx="6929486" cy="491413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a:t>
            </a:r>
          </a:p>
        </p:txBody>
      </p:sp>
      <p:sp>
        <p:nvSpPr>
          <p:cNvPr id="2" name="1 CuadroTexto"/>
          <p:cNvSpPr txBox="1"/>
          <p:nvPr/>
        </p:nvSpPr>
        <p:spPr>
          <a:xfrm>
            <a:off x="611560" y="1124744"/>
            <a:ext cx="792088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b="1" dirty="0">
                <a:solidFill>
                  <a:schemeClr val="bg1"/>
                </a:solidFill>
              </a:rPr>
              <a:t>Si sumamos ó restamos dos números del mismo signo </a:t>
            </a:r>
            <a:r>
              <a:rPr lang="es-ES" sz="2000" dirty="0">
                <a:solidFill>
                  <a:schemeClr val="bg1"/>
                </a:solidFill>
              </a:rPr>
              <a:t>el resultado es la suma de los números y se pone el signo de los números.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1597"/>
          <a:stretch/>
        </p:blipFill>
        <p:spPr bwMode="auto">
          <a:xfrm>
            <a:off x="1327596" y="2282676"/>
            <a:ext cx="6556772" cy="42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1560" y="3162716"/>
            <a:ext cx="7920880"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b="1" dirty="0">
                <a:solidFill>
                  <a:schemeClr val="bg1"/>
                </a:solidFill>
              </a:rPr>
              <a:t>Si sumamos ó restamos dos números de distinto signo </a:t>
            </a:r>
            <a:r>
              <a:rPr lang="es-ES" sz="2000" dirty="0">
                <a:solidFill>
                  <a:schemeClr val="bg1"/>
                </a:solidFill>
              </a:rPr>
              <a:t>el resultado es la resta de los números y se pone el signo del mayor de ellos.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1557"/>
          <a:stretch/>
        </p:blipFill>
        <p:spPr bwMode="auto">
          <a:xfrm>
            <a:off x="1403648" y="4337399"/>
            <a:ext cx="6336704" cy="45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a:t>
            </a:r>
          </a:p>
        </p:txBody>
      </p:sp>
      <p:sp>
        <p:nvSpPr>
          <p:cNvPr id="4" name="CuadroTexto 3">
            <a:extLst>
              <a:ext uri="{FF2B5EF4-FFF2-40B4-BE49-F238E27FC236}">
                <a16:creationId xmlns:a16="http://schemas.microsoft.com/office/drawing/2014/main" id="{946810C7-FF7B-A543-8EE8-65ADED4E9F4F}"/>
              </a:ext>
            </a:extLst>
          </p:cNvPr>
          <p:cNvSpPr txBox="1"/>
          <p:nvPr/>
        </p:nvSpPr>
        <p:spPr>
          <a:xfrm>
            <a:off x="724668" y="1071546"/>
            <a:ext cx="606972"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bg1"/>
                </a:solidFill>
              </a:rPr>
              <a:t>31</a:t>
            </a:r>
          </a:p>
        </p:txBody>
      </p:sp>
      <p:graphicFrame>
        <p:nvGraphicFramePr>
          <p:cNvPr id="2" name="Tabla 1">
            <a:extLst>
              <a:ext uri="{FF2B5EF4-FFF2-40B4-BE49-F238E27FC236}">
                <a16:creationId xmlns:a16="http://schemas.microsoft.com/office/drawing/2014/main" id="{43B28FEB-30EB-5A4A-A404-405DCD4758B1}"/>
              </a:ext>
            </a:extLst>
          </p:cNvPr>
          <p:cNvGraphicFramePr>
            <a:graphicFrameLocks noGrp="1"/>
          </p:cNvGraphicFramePr>
          <p:nvPr>
            <p:extLst>
              <p:ext uri="{D42A27DB-BD31-4B8C-83A1-F6EECF244321}">
                <p14:modId xmlns:p14="http://schemas.microsoft.com/office/powerpoint/2010/main" val="1138466872"/>
              </p:ext>
            </p:extLst>
          </p:nvPr>
        </p:nvGraphicFramePr>
        <p:xfrm>
          <a:off x="683568" y="1682312"/>
          <a:ext cx="7776864" cy="2754800"/>
        </p:xfrm>
        <a:graphic>
          <a:graphicData uri="http://schemas.openxmlformats.org/drawingml/2006/table">
            <a:tbl>
              <a:tblPr firstRow="1" firstCol="1" bandRow="1">
                <a:tableStyleId>{9D7B26C5-4107-4FEC-AEDC-1716B250A1EF}</a:tableStyleId>
              </a:tblPr>
              <a:tblGrid>
                <a:gridCol w="1080120">
                  <a:extLst>
                    <a:ext uri="{9D8B030D-6E8A-4147-A177-3AD203B41FA5}">
                      <a16:colId xmlns:a16="http://schemas.microsoft.com/office/drawing/2014/main" val="3192083438"/>
                    </a:ext>
                  </a:extLst>
                </a:gridCol>
                <a:gridCol w="475997">
                  <a:extLst>
                    <a:ext uri="{9D8B030D-6E8A-4147-A177-3AD203B41FA5}">
                      <a16:colId xmlns:a16="http://schemas.microsoft.com/office/drawing/2014/main" val="2561307097"/>
                    </a:ext>
                  </a:extLst>
                </a:gridCol>
                <a:gridCol w="1108179">
                  <a:extLst>
                    <a:ext uri="{9D8B030D-6E8A-4147-A177-3AD203B41FA5}">
                      <a16:colId xmlns:a16="http://schemas.microsoft.com/office/drawing/2014/main" val="220879338"/>
                    </a:ext>
                  </a:extLst>
                </a:gridCol>
                <a:gridCol w="447193">
                  <a:extLst>
                    <a:ext uri="{9D8B030D-6E8A-4147-A177-3AD203B41FA5}">
                      <a16:colId xmlns:a16="http://schemas.microsoft.com/office/drawing/2014/main" val="2890230666"/>
                    </a:ext>
                  </a:extLst>
                </a:gridCol>
                <a:gridCol w="1136983">
                  <a:extLst>
                    <a:ext uri="{9D8B030D-6E8A-4147-A177-3AD203B41FA5}">
                      <a16:colId xmlns:a16="http://schemas.microsoft.com/office/drawing/2014/main" val="1144919887"/>
                    </a:ext>
                  </a:extLst>
                </a:gridCol>
                <a:gridCol w="418391">
                  <a:extLst>
                    <a:ext uri="{9D8B030D-6E8A-4147-A177-3AD203B41FA5}">
                      <a16:colId xmlns:a16="http://schemas.microsoft.com/office/drawing/2014/main" val="2239433039"/>
                    </a:ext>
                  </a:extLst>
                </a:gridCol>
                <a:gridCol w="1165785">
                  <a:extLst>
                    <a:ext uri="{9D8B030D-6E8A-4147-A177-3AD203B41FA5}">
                      <a16:colId xmlns:a16="http://schemas.microsoft.com/office/drawing/2014/main" val="527553465"/>
                    </a:ext>
                  </a:extLst>
                </a:gridCol>
                <a:gridCol w="389588">
                  <a:extLst>
                    <a:ext uri="{9D8B030D-6E8A-4147-A177-3AD203B41FA5}">
                      <a16:colId xmlns:a16="http://schemas.microsoft.com/office/drawing/2014/main" val="2873667985"/>
                    </a:ext>
                  </a:extLst>
                </a:gridCol>
                <a:gridCol w="1122580">
                  <a:extLst>
                    <a:ext uri="{9D8B030D-6E8A-4147-A177-3AD203B41FA5}">
                      <a16:colId xmlns:a16="http://schemas.microsoft.com/office/drawing/2014/main" val="1073441909"/>
                    </a:ext>
                  </a:extLst>
                </a:gridCol>
                <a:gridCol w="432048">
                  <a:extLst>
                    <a:ext uri="{9D8B030D-6E8A-4147-A177-3AD203B41FA5}">
                      <a16:colId xmlns:a16="http://schemas.microsoft.com/office/drawing/2014/main" val="1440583976"/>
                    </a:ext>
                  </a:extLst>
                </a:gridCol>
              </a:tblGrid>
              <a:tr h="688700">
                <a:tc>
                  <a:txBody>
                    <a:bodyPr/>
                    <a:lstStyle/>
                    <a:p>
                      <a:pPr algn="ctr">
                        <a:spcBef>
                          <a:spcPts val="600"/>
                        </a:spcBef>
                        <a:spcAft>
                          <a:spcPts val="600"/>
                        </a:spcAft>
                      </a:pPr>
                      <a:r>
                        <a:rPr lang="es-ES" sz="1600" b="0" dirty="0">
                          <a:solidFill>
                            <a:sysClr val="windowText" lastClr="000000"/>
                          </a:solidFill>
                          <a:effectLst/>
                        </a:rPr>
                        <a:t>a) 4+7=</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b)-2-5=</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c) -5+6=</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d) 4-7=</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e) -4-9=</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2434750"/>
                  </a:ext>
                </a:extLst>
              </a:tr>
              <a:tr h="688700">
                <a:tc>
                  <a:txBody>
                    <a:bodyPr/>
                    <a:lstStyle/>
                    <a:p>
                      <a:pPr algn="ctr">
                        <a:spcBef>
                          <a:spcPts val="600"/>
                        </a:spcBef>
                        <a:spcAft>
                          <a:spcPts val="600"/>
                        </a:spcAft>
                      </a:pPr>
                      <a:r>
                        <a:rPr lang="es-ES" sz="1600" b="0" dirty="0">
                          <a:solidFill>
                            <a:sysClr val="windowText" lastClr="000000"/>
                          </a:solidFill>
                          <a:effectLst/>
                        </a:rPr>
                        <a:t>f) -6-3=</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g) 6-10=</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h) 9-7=</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i) - 8+3=</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j) -5-3=</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1213154"/>
                  </a:ext>
                </a:extLst>
              </a:tr>
              <a:tr h="688700">
                <a:tc>
                  <a:txBody>
                    <a:bodyPr/>
                    <a:lstStyle/>
                    <a:p>
                      <a:pPr algn="ctr">
                        <a:spcBef>
                          <a:spcPts val="600"/>
                        </a:spcBef>
                        <a:spcAft>
                          <a:spcPts val="600"/>
                        </a:spcAft>
                      </a:pPr>
                      <a:r>
                        <a:rPr lang="es-ES" sz="1600" b="0">
                          <a:solidFill>
                            <a:sysClr val="windowText" lastClr="000000"/>
                          </a:solidFill>
                          <a:effectLst/>
                        </a:rPr>
                        <a:t>k) 7-3=</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l) 2-5=</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m) 5+9=</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n) -6+2=</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o) -4+3=</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7639534"/>
                  </a:ext>
                </a:extLst>
              </a:tr>
              <a:tr h="688700">
                <a:tc>
                  <a:txBody>
                    <a:bodyPr/>
                    <a:lstStyle/>
                    <a:p>
                      <a:pPr algn="ctr">
                        <a:spcBef>
                          <a:spcPts val="600"/>
                        </a:spcBef>
                        <a:spcAft>
                          <a:spcPts val="600"/>
                        </a:spcAft>
                      </a:pPr>
                      <a:r>
                        <a:rPr lang="es-ES" sz="1600" b="0">
                          <a:solidFill>
                            <a:sysClr val="windowText" lastClr="000000"/>
                          </a:solidFill>
                          <a:effectLst/>
                        </a:rPr>
                        <a:t>p) -6-3=</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q) -3-5=</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r) -9+4=</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s) -7+9=</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a:solidFill>
                            <a:sysClr val="windowText" lastClr="000000"/>
                          </a:solidFill>
                          <a:effectLst/>
                        </a:rPr>
                        <a:t> </a:t>
                      </a:r>
                      <a:endParaRPr lang="es-ES" sz="1600" b="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t) -8-7=</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600"/>
                        </a:spcBef>
                        <a:spcAft>
                          <a:spcPts val="600"/>
                        </a:spcAft>
                      </a:pPr>
                      <a:r>
                        <a:rPr lang="es-ES" sz="1600" b="0" dirty="0">
                          <a:solidFill>
                            <a:sysClr val="windowText" lastClr="000000"/>
                          </a:solidFill>
                          <a:effectLst/>
                        </a:rPr>
                        <a:t> </a:t>
                      </a:r>
                      <a:endParaRPr lang="es-ES" sz="16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6549276"/>
                  </a:ext>
                </a:extLst>
              </a:tr>
            </a:tbl>
          </a:graphicData>
        </a:graphic>
      </p:graphicFrame>
    </p:spTree>
    <p:extLst>
      <p:ext uri="{BB962C8B-B14F-4D97-AF65-F5344CB8AC3E}">
        <p14:creationId xmlns:p14="http://schemas.microsoft.com/office/powerpoint/2010/main" val="252743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Tipos de Números</a:t>
            </a:r>
          </a:p>
        </p:txBody>
      </p:sp>
      <p:sp>
        <p:nvSpPr>
          <p:cNvPr id="13" name="12 Rectángulo redondeado"/>
          <p:cNvSpPr/>
          <p:nvPr/>
        </p:nvSpPr>
        <p:spPr>
          <a:xfrm>
            <a:off x="928662" y="1285860"/>
            <a:ext cx="7286676" cy="4857784"/>
          </a:xfrm>
          <a:prstGeom prst="round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b="1" dirty="0"/>
              <a:t>VIDEO CANAL DERIVANDO “TIPOS NÚMEROS – NÚMEROS REALES – HASTA 4 MINUTOS”</a:t>
            </a:r>
          </a:p>
          <a:p>
            <a:pPr algn="ctr"/>
            <a:endParaRPr lang="es-ES" dirty="0"/>
          </a:p>
          <a:p>
            <a:pPr algn="ctr"/>
            <a:r>
              <a:rPr lang="es-ES" dirty="0"/>
              <a:t>“Videos&gt;02_Numeros&gt;T01_Derivando_Tipos_Numeros_Conjunto_Reales.mp4”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a:t>
            </a:r>
          </a:p>
        </p:txBody>
      </p:sp>
      <p:sp>
        <p:nvSpPr>
          <p:cNvPr id="2" name="1 CuadroTexto"/>
          <p:cNvSpPr txBox="1"/>
          <p:nvPr/>
        </p:nvSpPr>
        <p:spPr>
          <a:xfrm>
            <a:off x="611560" y="1208946"/>
            <a:ext cx="79208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Si tenemos varias sumas y restas juntas, sumamos los positivos y le restamos la suma de los negativos.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2818043" cy="57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789040"/>
            <a:ext cx="3690688" cy="678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5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a:t>
            </a:r>
          </a:p>
        </p:txBody>
      </p:sp>
      <p:sp>
        <p:nvSpPr>
          <p:cNvPr id="4" name="CuadroTexto 3">
            <a:extLst>
              <a:ext uri="{FF2B5EF4-FFF2-40B4-BE49-F238E27FC236}">
                <a16:creationId xmlns:a16="http://schemas.microsoft.com/office/drawing/2014/main" id="{946810C7-FF7B-A543-8EE8-65ADED4E9F4F}"/>
              </a:ext>
            </a:extLst>
          </p:cNvPr>
          <p:cNvSpPr txBox="1"/>
          <p:nvPr/>
        </p:nvSpPr>
        <p:spPr>
          <a:xfrm>
            <a:off x="724668" y="1071546"/>
            <a:ext cx="606972"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bg1"/>
                </a:solidFill>
              </a:rPr>
              <a:t>32</a:t>
            </a:r>
          </a:p>
        </p:txBody>
      </p:sp>
      <p:graphicFrame>
        <p:nvGraphicFramePr>
          <p:cNvPr id="5" name="Tabla 4">
            <a:extLst>
              <a:ext uri="{FF2B5EF4-FFF2-40B4-BE49-F238E27FC236}">
                <a16:creationId xmlns:a16="http://schemas.microsoft.com/office/drawing/2014/main" id="{21BD46B2-3EE5-564A-B0A5-BB24BD9454A6}"/>
              </a:ext>
            </a:extLst>
          </p:cNvPr>
          <p:cNvGraphicFramePr>
            <a:graphicFrameLocks noGrp="1"/>
          </p:cNvGraphicFramePr>
          <p:nvPr>
            <p:extLst>
              <p:ext uri="{D42A27DB-BD31-4B8C-83A1-F6EECF244321}">
                <p14:modId xmlns:p14="http://schemas.microsoft.com/office/powerpoint/2010/main" val="232049463"/>
              </p:ext>
            </p:extLst>
          </p:nvPr>
        </p:nvGraphicFramePr>
        <p:xfrm>
          <a:off x="621293" y="1700808"/>
          <a:ext cx="7901413" cy="2754800"/>
        </p:xfrm>
        <a:graphic>
          <a:graphicData uri="http://schemas.openxmlformats.org/drawingml/2006/table">
            <a:tbl>
              <a:tblPr firstRow="1" firstCol="1" bandRow="1">
                <a:tableStyleId>{9D7B26C5-4107-4FEC-AEDC-1716B250A1EF}</a:tableStyleId>
              </a:tblPr>
              <a:tblGrid>
                <a:gridCol w="2212780">
                  <a:extLst>
                    <a:ext uri="{9D8B030D-6E8A-4147-A177-3AD203B41FA5}">
                      <a16:colId xmlns:a16="http://schemas.microsoft.com/office/drawing/2014/main" val="3010249214"/>
                    </a:ext>
                  </a:extLst>
                </a:gridCol>
                <a:gridCol w="1440160">
                  <a:extLst>
                    <a:ext uri="{9D8B030D-6E8A-4147-A177-3AD203B41FA5}">
                      <a16:colId xmlns:a16="http://schemas.microsoft.com/office/drawing/2014/main" val="451349317"/>
                    </a:ext>
                  </a:extLst>
                </a:gridCol>
                <a:gridCol w="2679096">
                  <a:extLst>
                    <a:ext uri="{9D8B030D-6E8A-4147-A177-3AD203B41FA5}">
                      <a16:colId xmlns:a16="http://schemas.microsoft.com/office/drawing/2014/main" val="982610586"/>
                    </a:ext>
                  </a:extLst>
                </a:gridCol>
                <a:gridCol w="1569377">
                  <a:extLst>
                    <a:ext uri="{9D8B030D-6E8A-4147-A177-3AD203B41FA5}">
                      <a16:colId xmlns:a16="http://schemas.microsoft.com/office/drawing/2014/main" val="2224437094"/>
                    </a:ext>
                  </a:extLst>
                </a:gridCol>
              </a:tblGrid>
              <a:tr h="688700">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5 - 6 + 2 - 4 + 1=</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- 2 - 3 - 5 + 4 - 1 + 3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6352876"/>
                  </a:ext>
                </a:extLst>
              </a:tr>
              <a:tr h="688700">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 4 + 5 + 3 - 2 - 9 - 7=</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 - 6 - 5 + 8 – 3 + 9 - 1 + 8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6351077"/>
                  </a:ext>
                </a:extLst>
              </a:tr>
              <a:tr h="688700">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 8 + 3 - 4 - 5 + 2=</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 - 2 - 3 - 5 + 4 - 1 + 3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914132"/>
                  </a:ext>
                </a:extLst>
              </a:tr>
              <a:tr h="688700">
                <a:tc>
                  <a:txBody>
                    <a:bodyPr/>
                    <a:lstStyle/>
                    <a:p>
                      <a:pPr>
                        <a:spcBef>
                          <a:spcPts val="600"/>
                        </a:spcBef>
                        <a:spcAft>
                          <a:spcPts val="600"/>
                        </a:spcAft>
                      </a:pPr>
                      <a:r>
                        <a:rPr lang="es-E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 - 7 + 8 - 4 - 3 - 2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 - 4 + 7 + 6 + 2 - 8 - 2 + 3=</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____ - ____ =</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9568717"/>
                  </a:ext>
                </a:extLst>
              </a:tr>
            </a:tbl>
          </a:graphicData>
        </a:graphic>
      </p:graphicFrame>
    </p:spTree>
    <p:extLst>
      <p:ext uri="{BB962C8B-B14F-4D97-AF65-F5344CB8AC3E}">
        <p14:creationId xmlns:p14="http://schemas.microsoft.com/office/powerpoint/2010/main" val="3139358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III</a:t>
            </a:r>
          </a:p>
        </p:txBody>
      </p:sp>
      <p:sp>
        <p:nvSpPr>
          <p:cNvPr id="4" name="3 CuadroTexto"/>
          <p:cNvSpPr txBox="1"/>
          <p:nvPr/>
        </p:nvSpPr>
        <p:spPr>
          <a:xfrm>
            <a:off x="573182" y="1124744"/>
            <a:ext cx="8031266"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Si hay varios signos juntos usar </a:t>
            </a:r>
            <a:r>
              <a:rPr lang="es-ES" sz="2000" b="1" dirty="0">
                <a:solidFill>
                  <a:schemeClr val="bg1"/>
                </a:solidFill>
              </a:rPr>
              <a:t>la regla de los signos:</a:t>
            </a:r>
          </a:p>
          <a:p>
            <a:pPr algn="just"/>
            <a:endParaRPr lang="es-ES" sz="2000" dirty="0">
              <a:solidFill>
                <a:schemeClr val="bg1"/>
              </a:solidFill>
            </a:endParaRPr>
          </a:p>
          <a:p>
            <a:pPr algn="just"/>
            <a:r>
              <a:rPr lang="es-ES" sz="2400" dirty="0">
                <a:solidFill>
                  <a:schemeClr val="bg1"/>
                </a:solidFill>
              </a:rPr>
              <a:t>-Dos signos iguales   (++ , --)  sale +</a:t>
            </a:r>
          </a:p>
          <a:p>
            <a:pPr algn="just"/>
            <a:r>
              <a:rPr lang="es-ES" sz="2400" dirty="0">
                <a:solidFill>
                  <a:schemeClr val="bg1"/>
                </a:solidFill>
              </a:rPr>
              <a:t>-Dos signos distintos (+-  , -+) sale -</a:t>
            </a:r>
            <a:endParaRPr lang="es-ES" sz="2000" dirty="0">
              <a:solidFill>
                <a:schemeClr val="bg1"/>
              </a:solidFill>
            </a:endParaRPr>
          </a:p>
          <a:p>
            <a:pPr algn="just"/>
            <a:endParaRPr lang="es-ES" sz="2000" dirty="0">
              <a:solidFill>
                <a:schemeClr val="bg1"/>
              </a:solidFill>
            </a:endParaRPr>
          </a:p>
          <a:p>
            <a:pPr algn="just"/>
            <a:r>
              <a:rPr lang="es-ES" sz="2000" dirty="0">
                <a:solidFill>
                  <a:schemeClr val="bg1"/>
                </a:solidFill>
              </a:rPr>
              <a:t>De esta manera se convierte en un ejercicio de los anteriores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6992"/>
            <a:ext cx="4559591"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107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III</a:t>
            </a:r>
          </a:p>
        </p:txBody>
      </p:sp>
      <p:sp>
        <p:nvSpPr>
          <p:cNvPr id="4" name="CuadroTexto 3">
            <a:extLst>
              <a:ext uri="{FF2B5EF4-FFF2-40B4-BE49-F238E27FC236}">
                <a16:creationId xmlns:a16="http://schemas.microsoft.com/office/drawing/2014/main" id="{946810C7-FF7B-A543-8EE8-65ADED4E9F4F}"/>
              </a:ext>
            </a:extLst>
          </p:cNvPr>
          <p:cNvSpPr txBox="1"/>
          <p:nvPr/>
        </p:nvSpPr>
        <p:spPr>
          <a:xfrm>
            <a:off x="724668" y="1071546"/>
            <a:ext cx="606972"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bg1"/>
                </a:solidFill>
              </a:rPr>
              <a:t>33</a:t>
            </a:r>
          </a:p>
        </p:txBody>
      </p:sp>
      <p:graphicFrame>
        <p:nvGraphicFramePr>
          <p:cNvPr id="2" name="Tabla 1">
            <a:extLst>
              <a:ext uri="{FF2B5EF4-FFF2-40B4-BE49-F238E27FC236}">
                <a16:creationId xmlns:a16="http://schemas.microsoft.com/office/drawing/2014/main" id="{3D4E44E4-A616-AD4B-AB63-6C62C9F7C906}"/>
              </a:ext>
            </a:extLst>
          </p:cNvPr>
          <p:cNvGraphicFramePr>
            <a:graphicFrameLocks noGrp="1"/>
          </p:cNvGraphicFramePr>
          <p:nvPr>
            <p:extLst>
              <p:ext uri="{D42A27DB-BD31-4B8C-83A1-F6EECF244321}">
                <p14:modId xmlns:p14="http://schemas.microsoft.com/office/powerpoint/2010/main" val="3785906359"/>
              </p:ext>
            </p:extLst>
          </p:nvPr>
        </p:nvGraphicFramePr>
        <p:xfrm>
          <a:off x="724668" y="1902543"/>
          <a:ext cx="7776864" cy="4023360"/>
        </p:xfrm>
        <a:graphic>
          <a:graphicData uri="http://schemas.openxmlformats.org/drawingml/2006/table">
            <a:tbl>
              <a:tblPr firstRow="1" firstCol="1" bandRow="1">
                <a:tableStyleId>{9D7B26C5-4107-4FEC-AEDC-1716B250A1EF}</a:tableStyleId>
              </a:tblPr>
              <a:tblGrid>
                <a:gridCol w="1708724">
                  <a:extLst>
                    <a:ext uri="{9D8B030D-6E8A-4147-A177-3AD203B41FA5}">
                      <a16:colId xmlns:a16="http://schemas.microsoft.com/office/drawing/2014/main" val="323989017"/>
                    </a:ext>
                  </a:extLst>
                </a:gridCol>
                <a:gridCol w="1512168">
                  <a:extLst>
                    <a:ext uri="{9D8B030D-6E8A-4147-A177-3AD203B41FA5}">
                      <a16:colId xmlns:a16="http://schemas.microsoft.com/office/drawing/2014/main" val="310384246"/>
                    </a:ext>
                  </a:extLst>
                </a:gridCol>
                <a:gridCol w="2664296">
                  <a:extLst>
                    <a:ext uri="{9D8B030D-6E8A-4147-A177-3AD203B41FA5}">
                      <a16:colId xmlns:a16="http://schemas.microsoft.com/office/drawing/2014/main" val="3395489108"/>
                    </a:ext>
                  </a:extLst>
                </a:gridCol>
                <a:gridCol w="1891676">
                  <a:extLst>
                    <a:ext uri="{9D8B030D-6E8A-4147-A177-3AD203B41FA5}">
                      <a16:colId xmlns:a16="http://schemas.microsoft.com/office/drawing/2014/main" val="2752888571"/>
                    </a:ext>
                  </a:extLst>
                </a:gridCol>
              </a:tblGrid>
              <a:tr h="383508">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6 - ( - 3) </a:t>
                      </a: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 5 - ( + 3) </a:t>
                      </a: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 - (+4) - (- 6) + (+3)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 - (-5) - (+ 6) + (+2) + (-4)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5925319"/>
                  </a:ext>
                </a:extLst>
              </a:tr>
              <a:tr h="688700">
                <a:tc>
                  <a:txBody>
                    <a:bodyPr/>
                    <a:lstStyle/>
                    <a:p>
                      <a:pPr>
                        <a:spcBef>
                          <a:spcPts val="1200"/>
                        </a:spcBef>
                        <a:spcAft>
                          <a:spcPts val="12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Bef>
                          <a:spcPts val="600"/>
                        </a:spcBef>
                        <a:spcAft>
                          <a:spcPts val="600"/>
                        </a:spcAft>
                      </a:pPr>
                      <a:endPar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383495"/>
                  </a:ext>
                </a:extLst>
              </a:tr>
              <a:tr h="688700">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- 7 + ( -4)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 - 9 - ( - 4)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 - (-3) + (- 8) - (+2)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 - (+4) - (- 9) + (+1) + (-2)</a:t>
                      </a: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1057441"/>
                  </a:ext>
                </a:extLst>
              </a:tr>
              <a:tr h="688700">
                <a:tc>
                  <a:txBody>
                    <a:bodyPr/>
                    <a:lstStyle/>
                    <a:p>
                      <a:pPr>
                        <a:spcBef>
                          <a:spcPts val="1200"/>
                        </a:spcBef>
                        <a:spcAft>
                          <a:spcPts val="1200"/>
                        </a:spcAft>
                      </a:pPr>
                      <a:r>
                        <a:rPr lang="es-ES" sz="20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Bef>
                          <a:spcPts val="600"/>
                        </a:spcBef>
                        <a:spcAft>
                          <a:spcPts val="600"/>
                        </a:spcAft>
                      </a:pPr>
                      <a:endParaRPr lang="es-E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s-E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6713610"/>
                  </a:ext>
                </a:extLst>
              </a:tr>
            </a:tbl>
          </a:graphicData>
        </a:graphic>
      </p:graphicFrame>
    </p:spTree>
    <p:extLst>
      <p:ext uri="{BB962C8B-B14F-4D97-AF65-F5344CB8AC3E}">
        <p14:creationId xmlns:p14="http://schemas.microsoft.com/office/powerpoint/2010/main" val="1553834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IV</a:t>
            </a:r>
          </a:p>
        </p:txBody>
      </p:sp>
      <p:sp>
        <p:nvSpPr>
          <p:cNvPr id="2" name="1 CuadroTexto"/>
          <p:cNvSpPr txBox="1"/>
          <p:nvPr/>
        </p:nvSpPr>
        <p:spPr>
          <a:xfrm>
            <a:off x="611560" y="1208946"/>
            <a:ext cx="79208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Producto y división con signos, hacer la multiplicación o división y aplicar la regla de los signos.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2306479" cy="2137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00" y="2348880"/>
            <a:ext cx="2614186" cy="2482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6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IV</a:t>
            </a:r>
          </a:p>
        </p:txBody>
      </p:sp>
      <p:sp>
        <p:nvSpPr>
          <p:cNvPr id="4" name="CuadroTexto 3">
            <a:extLst>
              <a:ext uri="{FF2B5EF4-FFF2-40B4-BE49-F238E27FC236}">
                <a16:creationId xmlns:a16="http://schemas.microsoft.com/office/drawing/2014/main" id="{946810C7-FF7B-A543-8EE8-65ADED4E9F4F}"/>
              </a:ext>
            </a:extLst>
          </p:cNvPr>
          <p:cNvSpPr txBox="1"/>
          <p:nvPr/>
        </p:nvSpPr>
        <p:spPr>
          <a:xfrm>
            <a:off x="724668" y="1071546"/>
            <a:ext cx="606972"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bg1"/>
                </a:solidFill>
              </a:rPr>
              <a:t>34</a:t>
            </a:r>
          </a:p>
        </p:txBody>
      </p:sp>
      <p:graphicFrame>
        <p:nvGraphicFramePr>
          <p:cNvPr id="2" name="Tabla 1">
            <a:extLst>
              <a:ext uri="{FF2B5EF4-FFF2-40B4-BE49-F238E27FC236}">
                <a16:creationId xmlns:a16="http://schemas.microsoft.com/office/drawing/2014/main" id="{0A1C3733-515E-C242-ABC3-ABD1A8E25F49}"/>
              </a:ext>
            </a:extLst>
          </p:cNvPr>
          <p:cNvGraphicFramePr>
            <a:graphicFrameLocks noGrp="1"/>
          </p:cNvGraphicFramePr>
          <p:nvPr>
            <p:extLst>
              <p:ext uri="{D42A27DB-BD31-4B8C-83A1-F6EECF244321}">
                <p14:modId xmlns:p14="http://schemas.microsoft.com/office/powerpoint/2010/main" val="2119572598"/>
              </p:ext>
            </p:extLst>
          </p:nvPr>
        </p:nvGraphicFramePr>
        <p:xfrm>
          <a:off x="724668" y="1902543"/>
          <a:ext cx="7685387" cy="3566160"/>
        </p:xfrm>
        <a:graphic>
          <a:graphicData uri="http://schemas.openxmlformats.org/drawingml/2006/table">
            <a:tbl>
              <a:tblPr firstRow="1" firstCol="1" bandRow="1">
                <a:tableStyleId>{9D7B26C5-4107-4FEC-AEDC-1716B250A1EF}</a:tableStyleId>
              </a:tblPr>
              <a:tblGrid>
                <a:gridCol w="1848367">
                  <a:extLst>
                    <a:ext uri="{9D8B030D-6E8A-4147-A177-3AD203B41FA5}">
                      <a16:colId xmlns:a16="http://schemas.microsoft.com/office/drawing/2014/main" val="850777523"/>
                    </a:ext>
                  </a:extLst>
                </a:gridCol>
                <a:gridCol w="1896384">
                  <a:extLst>
                    <a:ext uri="{9D8B030D-6E8A-4147-A177-3AD203B41FA5}">
                      <a16:colId xmlns:a16="http://schemas.microsoft.com/office/drawing/2014/main" val="3222963393"/>
                    </a:ext>
                  </a:extLst>
                </a:gridCol>
                <a:gridCol w="1945674">
                  <a:extLst>
                    <a:ext uri="{9D8B030D-6E8A-4147-A177-3AD203B41FA5}">
                      <a16:colId xmlns:a16="http://schemas.microsoft.com/office/drawing/2014/main" val="1418281123"/>
                    </a:ext>
                  </a:extLst>
                </a:gridCol>
                <a:gridCol w="1994962">
                  <a:extLst>
                    <a:ext uri="{9D8B030D-6E8A-4147-A177-3AD203B41FA5}">
                      <a16:colId xmlns:a16="http://schemas.microsoft.com/office/drawing/2014/main" val="84993897"/>
                    </a:ext>
                  </a:extLst>
                </a:gridCol>
              </a:tblGrid>
              <a:tr h="688700">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(+2)</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p>
                    <a:p>
                      <a:pPr>
                        <a:spcBef>
                          <a:spcPts val="600"/>
                        </a:spcBef>
                        <a:spcAft>
                          <a:spcPts val="600"/>
                        </a:spcAft>
                      </a:pPr>
                      <a:endPar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 (-4)</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g)(+20):(-2)</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 (+9):(-3)</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5898654"/>
                  </a:ext>
                </a:extLst>
              </a:tr>
              <a:tr h="688700">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b)(+6)</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a:t>
                      </a:r>
                    </a:p>
                    <a:p>
                      <a:pPr>
                        <a:spcBef>
                          <a:spcPts val="600"/>
                        </a:spcBef>
                        <a:spcAft>
                          <a:spcPts val="600"/>
                        </a:spcAft>
                      </a:pPr>
                      <a:endPar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(-8):(+2)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 (-2)</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 (+8):(-4):(-2)=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5433891"/>
                  </a:ext>
                </a:extLst>
              </a:tr>
              <a:tr h="688700">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c)(-5)</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a:t>
                      </a:r>
                    </a:p>
                    <a:p>
                      <a:pPr>
                        <a:spcBef>
                          <a:spcPts val="600"/>
                        </a:spcBef>
                        <a:spcAft>
                          <a:spcPts val="600"/>
                        </a:spcAft>
                      </a:pPr>
                      <a:endPar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 (-18):(-6)</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 (+2)</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 (+20):(-5):(+2)=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32310"/>
                  </a:ext>
                </a:extLst>
              </a:tr>
            </a:tbl>
          </a:graphicData>
        </a:graphic>
      </p:graphicFrame>
    </p:spTree>
    <p:extLst>
      <p:ext uri="{BB962C8B-B14F-4D97-AF65-F5344CB8AC3E}">
        <p14:creationId xmlns:p14="http://schemas.microsoft.com/office/powerpoint/2010/main" val="688658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V</a:t>
            </a:r>
          </a:p>
        </p:txBody>
      </p:sp>
      <p:sp>
        <p:nvSpPr>
          <p:cNvPr id="2" name="1 CuadroTexto"/>
          <p:cNvSpPr txBox="1"/>
          <p:nvPr/>
        </p:nvSpPr>
        <p:spPr>
          <a:xfrm>
            <a:off x="611560" y="1208946"/>
            <a:ext cx="79208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Si hay distintas operaciones y paréntesis utilizar la jerarquía de las operaciones: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37408"/>
            <a:ext cx="7739739" cy="16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08462"/>
            <a:ext cx="5300225" cy="504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663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V</a:t>
            </a:r>
          </a:p>
        </p:txBody>
      </p:sp>
      <p:sp>
        <p:nvSpPr>
          <p:cNvPr id="4" name="CuadroTexto 3">
            <a:extLst>
              <a:ext uri="{FF2B5EF4-FFF2-40B4-BE49-F238E27FC236}">
                <a16:creationId xmlns:a16="http://schemas.microsoft.com/office/drawing/2014/main" id="{946810C7-FF7B-A543-8EE8-65ADED4E9F4F}"/>
              </a:ext>
            </a:extLst>
          </p:cNvPr>
          <p:cNvSpPr txBox="1"/>
          <p:nvPr/>
        </p:nvSpPr>
        <p:spPr>
          <a:xfrm>
            <a:off x="724668" y="1071546"/>
            <a:ext cx="606972"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bg1"/>
                </a:solidFill>
              </a:rPr>
              <a:t>35</a:t>
            </a:r>
          </a:p>
        </p:txBody>
      </p:sp>
      <p:graphicFrame>
        <p:nvGraphicFramePr>
          <p:cNvPr id="2" name="Tabla 1">
            <a:extLst>
              <a:ext uri="{FF2B5EF4-FFF2-40B4-BE49-F238E27FC236}">
                <a16:creationId xmlns:a16="http://schemas.microsoft.com/office/drawing/2014/main" id="{93AE94E0-8C6A-134D-A9B7-FCA7217DE43A}"/>
              </a:ext>
            </a:extLst>
          </p:cNvPr>
          <p:cNvGraphicFramePr>
            <a:graphicFrameLocks noGrp="1"/>
          </p:cNvGraphicFramePr>
          <p:nvPr>
            <p:extLst>
              <p:ext uri="{D42A27DB-BD31-4B8C-83A1-F6EECF244321}">
                <p14:modId xmlns:p14="http://schemas.microsoft.com/office/powerpoint/2010/main" val="3878170121"/>
              </p:ext>
            </p:extLst>
          </p:nvPr>
        </p:nvGraphicFramePr>
        <p:xfrm>
          <a:off x="724668" y="1665072"/>
          <a:ext cx="7685388" cy="1920240"/>
        </p:xfrm>
        <a:graphic>
          <a:graphicData uri="http://schemas.openxmlformats.org/drawingml/2006/table">
            <a:tbl>
              <a:tblPr firstRow="1" firstCol="1" bandRow="1">
                <a:tableStyleId>{9D7B26C5-4107-4FEC-AEDC-1716B250A1EF}</a:tableStyleId>
              </a:tblPr>
              <a:tblGrid>
                <a:gridCol w="1280898">
                  <a:extLst>
                    <a:ext uri="{9D8B030D-6E8A-4147-A177-3AD203B41FA5}">
                      <a16:colId xmlns:a16="http://schemas.microsoft.com/office/drawing/2014/main" val="3153020204"/>
                    </a:ext>
                  </a:extLst>
                </a:gridCol>
                <a:gridCol w="1280898">
                  <a:extLst>
                    <a:ext uri="{9D8B030D-6E8A-4147-A177-3AD203B41FA5}">
                      <a16:colId xmlns:a16="http://schemas.microsoft.com/office/drawing/2014/main" val="3504859886"/>
                    </a:ext>
                  </a:extLst>
                </a:gridCol>
                <a:gridCol w="1163152">
                  <a:extLst>
                    <a:ext uri="{9D8B030D-6E8A-4147-A177-3AD203B41FA5}">
                      <a16:colId xmlns:a16="http://schemas.microsoft.com/office/drawing/2014/main" val="356178585"/>
                    </a:ext>
                  </a:extLst>
                </a:gridCol>
                <a:gridCol w="1224136">
                  <a:extLst>
                    <a:ext uri="{9D8B030D-6E8A-4147-A177-3AD203B41FA5}">
                      <a16:colId xmlns:a16="http://schemas.microsoft.com/office/drawing/2014/main" val="2739559493"/>
                    </a:ext>
                  </a:extLst>
                </a:gridCol>
                <a:gridCol w="1455406">
                  <a:extLst>
                    <a:ext uri="{9D8B030D-6E8A-4147-A177-3AD203B41FA5}">
                      <a16:colId xmlns:a16="http://schemas.microsoft.com/office/drawing/2014/main" val="1012267271"/>
                    </a:ext>
                  </a:extLst>
                </a:gridCol>
                <a:gridCol w="1280898">
                  <a:extLst>
                    <a:ext uri="{9D8B030D-6E8A-4147-A177-3AD203B41FA5}">
                      <a16:colId xmlns:a16="http://schemas.microsoft.com/office/drawing/2014/main" val="1202688186"/>
                    </a:ext>
                  </a:extLst>
                </a:gridCol>
              </a:tblGrid>
              <a:tr h="688700">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4+8:2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 3–3</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 5+5</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 7–9</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16:8–4</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 12:2–2</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6005025"/>
                  </a:ext>
                </a:extLst>
              </a:tr>
              <a:tr h="688700">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 8</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3+5</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 6–12:2</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 (8+5)</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 7+5</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 (-8+5)</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 5</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3804389"/>
                  </a:ext>
                </a:extLst>
              </a:tr>
            </a:tbl>
          </a:graphicData>
        </a:graphic>
      </p:graphicFrame>
      <p:graphicFrame>
        <p:nvGraphicFramePr>
          <p:cNvPr id="5" name="Tabla 4">
            <a:extLst>
              <a:ext uri="{FF2B5EF4-FFF2-40B4-BE49-F238E27FC236}">
                <a16:creationId xmlns:a16="http://schemas.microsoft.com/office/drawing/2014/main" id="{5403986A-D5E4-CB44-8325-D71BDD15C70B}"/>
              </a:ext>
            </a:extLst>
          </p:cNvPr>
          <p:cNvGraphicFramePr>
            <a:graphicFrameLocks noGrp="1"/>
          </p:cNvGraphicFramePr>
          <p:nvPr>
            <p:extLst>
              <p:ext uri="{D42A27DB-BD31-4B8C-83A1-F6EECF244321}">
                <p14:modId xmlns:p14="http://schemas.microsoft.com/office/powerpoint/2010/main" val="2989235021"/>
              </p:ext>
            </p:extLst>
          </p:nvPr>
        </p:nvGraphicFramePr>
        <p:xfrm>
          <a:off x="724668" y="3896404"/>
          <a:ext cx="7685388" cy="2072640"/>
        </p:xfrm>
        <a:graphic>
          <a:graphicData uri="http://schemas.openxmlformats.org/drawingml/2006/table">
            <a:tbl>
              <a:tblPr firstRow="1" firstCol="1" bandRow="1">
                <a:tableStyleId>{9D7B26C5-4107-4FEC-AEDC-1716B250A1EF}</a:tableStyleId>
              </a:tblPr>
              <a:tblGrid>
                <a:gridCol w="2428804">
                  <a:extLst>
                    <a:ext uri="{9D8B030D-6E8A-4147-A177-3AD203B41FA5}">
                      <a16:colId xmlns:a16="http://schemas.microsoft.com/office/drawing/2014/main" val="2104103162"/>
                    </a:ext>
                  </a:extLst>
                </a:gridCol>
                <a:gridCol w="2694788">
                  <a:extLst>
                    <a:ext uri="{9D8B030D-6E8A-4147-A177-3AD203B41FA5}">
                      <a16:colId xmlns:a16="http://schemas.microsoft.com/office/drawing/2014/main" val="603046556"/>
                    </a:ext>
                  </a:extLst>
                </a:gridCol>
                <a:gridCol w="2561796">
                  <a:extLst>
                    <a:ext uri="{9D8B030D-6E8A-4147-A177-3AD203B41FA5}">
                      <a16:colId xmlns:a16="http://schemas.microsoft.com/office/drawing/2014/main" val="3283190190"/>
                    </a:ext>
                  </a:extLst>
                </a:gridCol>
              </a:tblGrid>
              <a:tr h="688700">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 3·4 – 3</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 + 21:(-3)</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endPar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 18:2–3</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(8-4)+(-4)·(-2)</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 8–[9–(3+4)·2]</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3649559"/>
                  </a:ext>
                </a:extLst>
              </a:tr>
            </a:tbl>
          </a:graphicData>
        </a:graphic>
      </p:graphicFrame>
    </p:spTree>
    <p:extLst>
      <p:ext uri="{BB962C8B-B14F-4D97-AF65-F5344CB8AC3E}">
        <p14:creationId xmlns:p14="http://schemas.microsoft.com/office/powerpoint/2010/main" val="2426567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V</a:t>
            </a:r>
          </a:p>
        </p:txBody>
      </p:sp>
      <p:sp>
        <p:nvSpPr>
          <p:cNvPr id="4" name="CuadroTexto 3">
            <a:extLst>
              <a:ext uri="{FF2B5EF4-FFF2-40B4-BE49-F238E27FC236}">
                <a16:creationId xmlns:a16="http://schemas.microsoft.com/office/drawing/2014/main" id="{946810C7-FF7B-A543-8EE8-65ADED4E9F4F}"/>
              </a:ext>
            </a:extLst>
          </p:cNvPr>
          <p:cNvSpPr txBox="1"/>
          <p:nvPr/>
        </p:nvSpPr>
        <p:spPr>
          <a:xfrm>
            <a:off x="724668" y="1071546"/>
            <a:ext cx="606972"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bg1"/>
                </a:solidFill>
              </a:rPr>
              <a:t>36</a:t>
            </a:r>
          </a:p>
        </p:txBody>
      </p:sp>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F8C98735-1CB3-E64F-A9F0-9F84855648E1}"/>
                  </a:ext>
                </a:extLst>
              </p:cNvPr>
              <p:cNvGraphicFramePr>
                <a:graphicFrameLocks noGrp="1"/>
              </p:cNvGraphicFramePr>
              <p:nvPr>
                <p:extLst>
                  <p:ext uri="{D42A27DB-BD31-4B8C-83A1-F6EECF244321}">
                    <p14:modId xmlns:p14="http://schemas.microsoft.com/office/powerpoint/2010/main" val="2899007970"/>
                  </p:ext>
                </p:extLst>
              </p:nvPr>
            </p:nvGraphicFramePr>
            <p:xfrm>
              <a:off x="729305" y="1888811"/>
              <a:ext cx="7685389" cy="4069628"/>
            </p:xfrm>
            <a:graphic>
              <a:graphicData uri="http://schemas.openxmlformats.org/drawingml/2006/table">
                <a:tbl>
                  <a:tblPr firstRow="1" firstCol="1" bandRow="1">
                    <a:tableStyleId>{9D7B26C5-4107-4FEC-AEDC-1716B250A1EF}</a:tableStyleId>
                  </a:tblPr>
                  <a:tblGrid>
                    <a:gridCol w="2140772">
                      <a:extLst>
                        <a:ext uri="{9D8B030D-6E8A-4147-A177-3AD203B41FA5}">
                          <a16:colId xmlns:a16="http://schemas.microsoft.com/office/drawing/2014/main" val="3977211410"/>
                        </a:ext>
                      </a:extLst>
                    </a:gridCol>
                    <a:gridCol w="3144778">
                      <a:extLst>
                        <a:ext uri="{9D8B030D-6E8A-4147-A177-3AD203B41FA5}">
                          <a16:colId xmlns:a16="http://schemas.microsoft.com/office/drawing/2014/main" val="3304831578"/>
                        </a:ext>
                      </a:extLst>
                    </a:gridCol>
                    <a:gridCol w="2399839">
                      <a:extLst>
                        <a:ext uri="{9D8B030D-6E8A-4147-A177-3AD203B41FA5}">
                          <a16:colId xmlns:a16="http://schemas.microsoft.com/office/drawing/2014/main" val="1984689791"/>
                        </a:ext>
                      </a:extLst>
                    </a:gridCol>
                  </a:tblGrid>
                  <a:tr h="1692188">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5</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6 </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 </a:t>
                          </a:r>
                          <a:endParaRPr lang="es-ES" sz="2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 2</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 (3</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4 </a:t>
                          </a:r>
                          <a:endParaRPr lang="es-ES" sz="2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 </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S" sz="20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4 </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s-ES" sz="2000" b="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s-ES" sz="2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36</m:t>
                                  </m:r>
                                </m:e>
                              </m:rad>
                              <m:r>
                                <a:rPr lang="es-ES" sz="2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s-ES" sz="20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3290887"/>
                      </a:ext>
                    </a:extLst>
                  </a:tr>
                  <a:tr h="1692188">
                    <a:tc>
                      <a:txBody>
                        <a:bodyPr/>
                        <a:lstStyle/>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 [9</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 –2</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600"/>
                            </a:spcAft>
                          </a:pPr>
                          <a:endPar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(-2) </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 – (-3) </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 – 5 + 4</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 3–2</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 –4</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(3–2</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8010628"/>
                      </a:ext>
                    </a:extLst>
                  </a:tr>
                </a:tbl>
              </a:graphicData>
            </a:graphic>
          </p:graphicFrame>
        </mc:Choice>
        <mc:Fallback xmlns="">
          <p:graphicFrame>
            <p:nvGraphicFramePr>
              <p:cNvPr id="6" name="Tabla 5">
                <a:extLst>
                  <a:ext uri="{FF2B5EF4-FFF2-40B4-BE49-F238E27FC236}">
                    <a16:creationId xmlns:a16="http://schemas.microsoft.com/office/drawing/2014/main" id="{F8C98735-1CB3-E64F-A9F0-9F84855648E1}"/>
                  </a:ext>
                </a:extLst>
              </p:cNvPr>
              <p:cNvGraphicFramePr>
                <a:graphicFrameLocks noGrp="1"/>
              </p:cNvGraphicFramePr>
              <p:nvPr>
                <p:extLst>
                  <p:ext uri="{D42A27DB-BD31-4B8C-83A1-F6EECF244321}">
                    <p14:modId xmlns:p14="http://schemas.microsoft.com/office/powerpoint/2010/main" val="2899007970"/>
                  </p:ext>
                </p:extLst>
              </p:nvPr>
            </p:nvGraphicFramePr>
            <p:xfrm>
              <a:off x="729305" y="1888811"/>
              <a:ext cx="7685389" cy="4069628"/>
            </p:xfrm>
            <a:graphic>
              <a:graphicData uri="http://schemas.openxmlformats.org/drawingml/2006/table">
                <a:tbl>
                  <a:tblPr firstRow="1" firstCol="1" bandRow="1">
                    <a:tableStyleId>{9D7B26C5-4107-4FEC-AEDC-1716B250A1EF}</a:tableStyleId>
                  </a:tblPr>
                  <a:tblGrid>
                    <a:gridCol w="2140772">
                      <a:extLst>
                        <a:ext uri="{9D8B030D-6E8A-4147-A177-3AD203B41FA5}">
                          <a16:colId xmlns:a16="http://schemas.microsoft.com/office/drawing/2014/main" val="3977211410"/>
                        </a:ext>
                      </a:extLst>
                    </a:gridCol>
                    <a:gridCol w="3144778">
                      <a:extLst>
                        <a:ext uri="{9D8B030D-6E8A-4147-A177-3AD203B41FA5}">
                          <a16:colId xmlns:a16="http://schemas.microsoft.com/office/drawing/2014/main" val="3304831578"/>
                        </a:ext>
                      </a:extLst>
                    </a:gridCol>
                    <a:gridCol w="2399839">
                      <a:extLst>
                        <a:ext uri="{9D8B030D-6E8A-4147-A177-3AD203B41FA5}">
                          <a16:colId xmlns:a16="http://schemas.microsoft.com/office/drawing/2014/main" val="1984689791"/>
                        </a:ext>
                      </a:extLst>
                    </a:gridCol>
                  </a:tblGrid>
                  <a:tr h="1692188">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5</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6 </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 </a:t>
                          </a:r>
                          <a:endParaRPr lang="es-ES" sz="2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 2</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 (3</a:t>
                          </a:r>
                          <a:r>
                            <a:rPr lang="es-ES" sz="2400" b="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4 </a:t>
                          </a:r>
                          <a:endParaRPr lang="es-ES" sz="2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21164" t="-5970" b="-140299"/>
                          </a:stretch>
                        </a:blipFill>
                      </a:tcPr>
                    </a:tc>
                    <a:extLst>
                      <a:ext uri="{0D108BD9-81ED-4DB2-BD59-A6C34878D82A}">
                        <a16:rowId xmlns:a16="http://schemas.microsoft.com/office/drawing/2014/main" val="4293290887"/>
                      </a:ext>
                    </a:extLst>
                  </a:tr>
                  <a:tr h="2377440">
                    <a:tc>
                      <a:txBody>
                        <a:bodyPr/>
                        <a:lstStyle/>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 [9</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 –2</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600"/>
                            </a:spcAft>
                          </a:pPr>
                          <a:endPar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(-2) </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 – (-3) </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 – 5 + 4</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600"/>
                            </a:spcAft>
                          </a:pP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 3–2</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 –4</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(3–2</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8010628"/>
                      </a:ext>
                    </a:extLst>
                  </a:tr>
                </a:tbl>
              </a:graphicData>
            </a:graphic>
          </p:graphicFrame>
        </mc:Fallback>
      </mc:AlternateContent>
    </p:spTree>
    <p:extLst>
      <p:ext uri="{BB962C8B-B14F-4D97-AF65-F5344CB8AC3E}">
        <p14:creationId xmlns:p14="http://schemas.microsoft.com/office/powerpoint/2010/main" val="1279446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OPUESTO DE UN NÚMERO</a:t>
            </a:r>
          </a:p>
        </p:txBody>
      </p:sp>
      <p:pic>
        <p:nvPicPr>
          <p:cNvPr id="3074" name="Picture 2"/>
          <p:cNvPicPr>
            <a:picLocks noChangeAspect="1" noChangeArrowheads="1"/>
          </p:cNvPicPr>
          <p:nvPr/>
        </p:nvPicPr>
        <p:blipFill>
          <a:blip r:embed="rId2"/>
          <a:srcRect/>
          <a:stretch>
            <a:fillRect/>
          </a:stretch>
        </p:blipFill>
        <p:spPr bwMode="auto">
          <a:xfrm>
            <a:off x="714347" y="1357298"/>
            <a:ext cx="7355585" cy="4643470"/>
          </a:xfrm>
          <a:prstGeom prst="rect">
            <a:avLst/>
          </a:prstGeom>
          <a:noFill/>
          <a:ln w="9525">
            <a:noFill/>
            <a:miter lim="800000"/>
            <a:headEnd/>
            <a:tailEnd/>
          </a:ln>
          <a:effectLst/>
        </p:spPr>
      </p:pic>
    </p:spTree>
    <p:extLst>
      <p:ext uri="{BB962C8B-B14F-4D97-AF65-F5344CB8AC3E}">
        <p14:creationId xmlns:p14="http://schemas.microsoft.com/office/powerpoint/2010/main" val="43167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Tipos de Números</a:t>
            </a:r>
          </a:p>
        </p:txBody>
      </p:sp>
      <p:sp>
        <p:nvSpPr>
          <p:cNvPr id="13" name="12 Rectángulo redondeado"/>
          <p:cNvSpPr/>
          <p:nvPr/>
        </p:nvSpPr>
        <p:spPr>
          <a:xfrm>
            <a:off x="928662" y="1285860"/>
            <a:ext cx="7286676" cy="4857784"/>
          </a:xfrm>
          <a:prstGeom prst="roundRect">
            <a:avLst/>
          </a:prstGeom>
          <a:solidFill>
            <a:schemeClr val="bg2">
              <a:lumMod val="20000"/>
              <a:lumOff val="8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b="1" dirty="0"/>
              <a:t>VIDEO SENSEI DE LAS MATES “TIPOS DE DECIMALES”</a:t>
            </a:r>
          </a:p>
          <a:p>
            <a:pPr algn="ctr"/>
            <a:endParaRPr lang="es-ES" dirty="0"/>
          </a:p>
          <a:p>
            <a:pPr algn="ctr"/>
            <a:r>
              <a:rPr lang="es-ES" dirty="0"/>
              <a:t>“Videos&gt;02_Numeros&gt;T01_Sensei_Mates_Tipos_Decimales.mp4”</a:t>
            </a:r>
          </a:p>
        </p:txBody>
      </p:sp>
    </p:spTree>
    <p:extLst>
      <p:ext uri="{BB962C8B-B14F-4D97-AF65-F5344CB8AC3E}">
        <p14:creationId xmlns:p14="http://schemas.microsoft.com/office/powerpoint/2010/main" val="225574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VALOR ABSOLUTO</a:t>
            </a:r>
          </a:p>
        </p:txBody>
      </p:sp>
      <p:pic>
        <p:nvPicPr>
          <p:cNvPr id="2" name="Picture 2"/>
          <p:cNvPicPr>
            <a:picLocks noChangeAspect="1" noChangeArrowheads="1"/>
          </p:cNvPicPr>
          <p:nvPr/>
        </p:nvPicPr>
        <p:blipFill>
          <a:blip r:embed="rId2"/>
          <a:srcRect/>
          <a:stretch>
            <a:fillRect/>
          </a:stretch>
        </p:blipFill>
        <p:spPr bwMode="auto">
          <a:xfrm>
            <a:off x="714347" y="1142984"/>
            <a:ext cx="7810555" cy="3143272"/>
          </a:xfrm>
          <a:prstGeom prst="rect">
            <a:avLst/>
          </a:prstGeom>
          <a:noFill/>
          <a:ln w="9525">
            <a:noFill/>
            <a:miter lim="800000"/>
            <a:headEnd/>
            <a:tailEnd/>
          </a:ln>
          <a:effectLst/>
        </p:spPr>
      </p:pic>
      <p:pic>
        <p:nvPicPr>
          <p:cNvPr id="3" name="Imagen 2">
            <a:extLst>
              <a:ext uri="{FF2B5EF4-FFF2-40B4-BE49-F238E27FC236}">
                <a16:creationId xmlns:a16="http://schemas.microsoft.com/office/drawing/2014/main" id="{28B1AB80-08CC-5A4B-AEC4-AB2DEDD6CBF4}"/>
              </a:ext>
            </a:extLst>
          </p:cNvPr>
          <p:cNvPicPr>
            <a:picLocks noChangeAspect="1"/>
          </p:cNvPicPr>
          <p:nvPr/>
        </p:nvPicPr>
        <p:blipFill>
          <a:blip r:embed="rId3"/>
          <a:stretch>
            <a:fillRect/>
          </a:stretch>
        </p:blipFill>
        <p:spPr>
          <a:xfrm>
            <a:off x="551075" y="4653137"/>
            <a:ext cx="8053373" cy="1080120"/>
          </a:xfrm>
          <a:prstGeom prst="rect">
            <a:avLst/>
          </a:prstGeom>
          <a:ln>
            <a:solidFill>
              <a:schemeClr val="bg1"/>
            </a:solidFill>
          </a:ln>
        </p:spPr>
      </p:pic>
    </p:spTree>
    <p:extLst>
      <p:ext uri="{BB962C8B-B14F-4D97-AF65-F5344CB8AC3E}">
        <p14:creationId xmlns:p14="http://schemas.microsoft.com/office/powerpoint/2010/main" val="3779443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 con Números Enteros</a:t>
            </a:r>
          </a:p>
        </p:txBody>
      </p:sp>
      <p:pic>
        <p:nvPicPr>
          <p:cNvPr id="5" name="Imagen 4">
            <a:extLst>
              <a:ext uri="{FF2B5EF4-FFF2-40B4-BE49-F238E27FC236}">
                <a16:creationId xmlns:a16="http://schemas.microsoft.com/office/drawing/2014/main" id="{ED7C08EF-E80C-7D4E-B4E2-E2B647DDA6BA}"/>
              </a:ext>
            </a:extLst>
          </p:cNvPr>
          <p:cNvPicPr>
            <a:picLocks noChangeAspect="1"/>
          </p:cNvPicPr>
          <p:nvPr/>
        </p:nvPicPr>
        <p:blipFill>
          <a:blip r:embed="rId2"/>
          <a:stretch>
            <a:fillRect/>
          </a:stretch>
        </p:blipFill>
        <p:spPr>
          <a:xfrm>
            <a:off x="683568" y="1412776"/>
            <a:ext cx="7776864" cy="1678031"/>
          </a:xfrm>
          <a:prstGeom prst="rect">
            <a:avLst/>
          </a:prstGeom>
        </p:spPr>
      </p:pic>
    </p:spTree>
    <p:extLst>
      <p:ext uri="{BB962C8B-B14F-4D97-AF65-F5344CB8AC3E}">
        <p14:creationId xmlns:p14="http://schemas.microsoft.com/office/powerpoint/2010/main" val="2230056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39</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Hemos comprado un camión congelador que estaba, al ponerlo en marcha, a 35 °C. Al cabo de 4 horas estaba a –9 °C. ¿Cuántos grados bajó cada hora?. </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 con Números Enteros</a:t>
            </a:r>
          </a:p>
        </p:txBody>
      </p:sp>
    </p:spTree>
    <p:extLst>
      <p:ext uri="{BB962C8B-B14F-4D97-AF65-F5344CB8AC3E}">
        <p14:creationId xmlns:p14="http://schemas.microsoft.com/office/powerpoint/2010/main" val="732006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40</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En una estación de esquí el termómetro marcaba 14o bajo cero a las 8 de la mañana; al mediodía la temperatura había subido 10 grados y a las 19.00 había bajado 5 grados respecto al mediodía. ¿Cuál era la temperatura a esa hora?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 con Números Enteros</a:t>
            </a:r>
          </a:p>
        </p:txBody>
      </p:sp>
    </p:spTree>
    <p:extLst>
      <p:ext uri="{BB962C8B-B14F-4D97-AF65-F5344CB8AC3E}">
        <p14:creationId xmlns:p14="http://schemas.microsoft.com/office/powerpoint/2010/main" val="3981098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41</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Mónica se monta en el ascensor en la planta baja de su edificio, el ascensor sube 5 plantas, después baja 3, sube 5, baja 8, sube 10, sube 5 y baja 6. ¿En qué planta está Mónica? </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 con Números Enteros</a:t>
            </a:r>
          </a:p>
        </p:txBody>
      </p:sp>
      <p:pic>
        <p:nvPicPr>
          <p:cNvPr id="3" name="Imagen 2">
            <a:extLst>
              <a:ext uri="{FF2B5EF4-FFF2-40B4-BE49-F238E27FC236}">
                <a16:creationId xmlns:a16="http://schemas.microsoft.com/office/drawing/2014/main" id="{4F87AC8F-B7F4-A14B-BC61-E4F707C5C7EF}"/>
              </a:ext>
            </a:extLst>
          </p:cNvPr>
          <p:cNvPicPr>
            <a:picLocks noChangeAspect="1"/>
          </p:cNvPicPr>
          <p:nvPr/>
        </p:nvPicPr>
        <p:blipFill rotWithShape="1">
          <a:blip r:embed="rId3"/>
          <a:srcRect l="26911" r="17289"/>
          <a:stretch/>
        </p:blipFill>
        <p:spPr>
          <a:xfrm>
            <a:off x="6451236" y="4239171"/>
            <a:ext cx="2232248" cy="2032000"/>
          </a:xfrm>
          <a:prstGeom prst="rect">
            <a:avLst/>
          </a:prstGeom>
          <a:ln>
            <a:solidFill>
              <a:schemeClr val="bg1"/>
            </a:solidFill>
          </a:ln>
        </p:spPr>
      </p:pic>
    </p:spTree>
    <p:extLst>
      <p:ext uri="{BB962C8B-B14F-4D97-AF65-F5344CB8AC3E}">
        <p14:creationId xmlns:p14="http://schemas.microsoft.com/office/powerpoint/2010/main" val="2415072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300698"/>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42</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846605"/>
            <a:ext cx="814393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Camila tiene en su libreta de ahorros 73 euros. Cada mes su padre le ingresa 21 euros y ella saca para sus gastos 11 euros. ¿Cuántos euros tendrá́ en su libreta al cabo de seis meses? </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 con Números Enteros</a:t>
            </a:r>
          </a:p>
        </p:txBody>
      </p:sp>
      <p:pic>
        <p:nvPicPr>
          <p:cNvPr id="3" name="Imagen 2">
            <a:extLst>
              <a:ext uri="{FF2B5EF4-FFF2-40B4-BE49-F238E27FC236}">
                <a16:creationId xmlns:a16="http://schemas.microsoft.com/office/drawing/2014/main" id="{1BD32AC9-2DCA-6144-ADD9-FD5EC8D22787}"/>
              </a:ext>
            </a:extLst>
          </p:cNvPr>
          <p:cNvPicPr>
            <a:picLocks noChangeAspect="1"/>
          </p:cNvPicPr>
          <p:nvPr/>
        </p:nvPicPr>
        <p:blipFill>
          <a:blip r:embed="rId3"/>
          <a:stretch>
            <a:fillRect/>
          </a:stretch>
        </p:blipFill>
        <p:spPr>
          <a:xfrm>
            <a:off x="5637232" y="4247143"/>
            <a:ext cx="3021080" cy="2003107"/>
          </a:xfrm>
          <a:prstGeom prst="rect">
            <a:avLst/>
          </a:prstGeom>
        </p:spPr>
      </p:pic>
    </p:spTree>
    <p:extLst>
      <p:ext uri="{BB962C8B-B14F-4D97-AF65-F5344CB8AC3E}">
        <p14:creationId xmlns:p14="http://schemas.microsoft.com/office/powerpoint/2010/main" val="1724353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071546"/>
            <a:ext cx="205688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Problema 43</a:t>
            </a:r>
          </a:p>
        </p:txBody>
      </p:sp>
      <p:sp>
        <p:nvSpPr>
          <p:cNvPr id="2" name="Rectángulo 1">
            <a:extLst>
              <a:ext uri="{FF2B5EF4-FFF2-40B4-BE49-F238E27FC236}">
                <a16:creationId xmlns:a16="http://schemas.microsoft.com/office/drawing/2014/main" id="{2CCDDC11-6C90-6D42-BAE5-CD7F048B8659}"/>
              </a:ext>
            </a:extLst>
          </p:cNvPr>
          <p:cNvSpPr/>
          <p:nvPr/>
        </p:nvSpPr>
        <p:spPr>
          <a:xfrm>
            <a:off x="539552" y="1615440"/>
            <a:ext cx="8143932"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800" dirty="0"/>
              <a:t>En un museo, la visita es guiada y entran 25 personas cada 25 minutos. La visita dura 90 minutos. El primer grupo entra a las 9:00. a) ¿Cuántos visitantes hay dentro del museo a las 10:00? </a:t>
            </a:r>
          </a:p>
          <a:p>
            <a:r>
              <a:rPr lang="es-ES" sz="2800" dirty="0"/>
              <a:t>b) ¿Cuántos hay a las 11:15?</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 con Números Enteros</a:t>
            </a:r>
          </a:p>
        </p:txBody>
      </p:sp>
      <p:pic>
        <p:nvPicPr>
          <p:cNvPr id="7" name="Imagen 6">
            <a:extLst>
              <a:ext uri="{FF2B5EF4-FFF2-40B4-BE49-F238E27FC236}">
                <a16:creationId xmlns:a16="http://schemas.microsoft.com/office/drawing/2014/main" id="{D501BBF6-C6F0-3F4D-94D7-23BC50DE0EBA}"/>
              </a:ext>
            </a:extLst>
          </p:cNvPr>
          <p:cNvPicPr>
            <a:picLocks noChangeAspect="1"/>
          </p:cNvPicPr>
          <p:nvPr/>
        </p:nvPicPr>
        <p:blipFill>
          <a:blip r:embed="rId3"/>
          <a:stretch>
            <a:fillRect/>
          </a:stretch>
        </p:blipFill>
        <p:spPr>
          <a:xfrm>
            <a:off x="5335336" y="4525414"/>
            <a:ext cx="3341120" cy="1877285"/>
          </a:xfrm>
          <a:prstGeom prst="rect">
            <a:avLst/>
          </a:prstGeom>
          <a:ln>
            <a:solidFill>
              <a:schemeClr val="bg1"/>
            </a:solidFill>
          </a:ln>
        </p:spPr>
      </p:pic>
    </p:spTree>
    <p:extLst>
      <p:ext uri="{BB962C8B-B14F-4D97-AF65-F5344CB8AC3E}">
        <p14:creationId xmlns:p14="http://schemas.microsoft.com/office/powerpoint/2010/main" val="136102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Examen - Enteros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l="8764"/>
          <a:stretch>
            <a:fillRect/>
          </a:stretch>
        </p:blipFill>
        <p:spPr bwMode="auto">
          <a:xfrm>
            <a:off x="1142976" y="1285860"/>
            <a:ext cx="487654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l="12768"/>
          <a:stretch>
            <a:fillRect/>
          </a:stretch>
        </p:blipFill>
        <p:spPr bwMode="auto">
          <a:xfrm>
            <a:off x="4643438" y="3017329"/>
            <a:ext cx="3240930" cy="185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l="13071"/>
          <a:stretch>
            <a:fillRect/>
          </a:stretch>
        </p:blipFill>
        <p:spPr bwMode="auto">
          <a:xfrm>
            <a:off x="1142976" y="2935610"/>
            <a:ext cx="3115400" cy="19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14348" y="1370426"/>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a:t>
            </a:r>
          </a:p>
        </p:txBody>
      </p:sp>
      <p:sp>
        <p:nvSpPr>
          <p:cNvPr id="7" name="6 CuadroTexto"/>
          <p:cNvSpPr txBox="1"/>
          <p:nvPr/>
        </p:nvSpPr>
        <p:spPr>
          <a:xfrm>
            <a:off x="714348" y="3071810"/>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2</a:t>
            </a:r>
          </a:p>
        </p:txBody>
      </p:sp>
      <p:sp>
        <p:nvSpPr>
          <p:cNvPr id="8" name="7 CuadroTexto"/>
          <p:cNvSpPr txBox="1"/>
          <p:nvPr/>
        </p:nvSpPr>
        <p:spPr>
          <a:xfrm>
            <a:off x="4214810" y="3071810"/>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3</a:t>
            </a:r>
          </a:p>
        </p:txBody>
      </p:sp>
    </p:spTree>
    <p:extLst>
      <p:ext uri="{BB962C8B-B14F-4D97-AF65-F5344CB8AC3E}">
        <p14:creationId xmlns:p14="http://schemas.microsoft.com/office/powerpoint/2010/main" val="3681795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Examen Operaciones con Enteros</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l="9364"/>
          <a:stretch>
            <a:fillRect/>
          </a:stretch>
        </p:blipFill>
        <p:spPr bwMode="auto">
          <a:xfrm>
            <a:off x="1214414" y="1130987"/>
            <a:ext cx="4840403" cy="115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l="13423"/>
          <a:stretch>
            <a:fillRect/>
          </a:stretch>
        </p:blipFill>
        <p:spPr bwMode="auto">
          <a:xfrm>
            <a:off x="1142976" y="3068960"/>
            <a:ext cx="278095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l="13281"/>
          <a:stretch>
            <a:fillRect/>
          </a:stretch>
        </p:blipFill>
        <p:spPr bwMode="auto">
          <a:xfrm>
            <a:off x="4500562" y="2996952"/>
            <a:ext cx="329485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785786" y="1214422"/>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4</a:t>
            </a:r>
          </a:p>
        </p:txBody>
      </p:sp>
      <p:sp>
        <p:nvSpPr>
          <p:cNvPr id="8" name="7 CuadroTexto"/>
          <p:cNvSpPr txBox="1"/>
          <p:nvPr/>
        </p:nvSpPr>
        <p:spPr>
          <a:xfrm>
            <a:off x="785786" y="3143248"/>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a:t>
            </a:r>
          </a:p>
        </p:txBody>
      </p:sp>
      <p:sp>
        <p:nvSpPr>
          <p:cNvPr id="9" name="8 CuadroTexto"/>
          <p:cNvSpPr txBox="1"/>
          <p:nvPr/>
        </p:nvSpPr>
        <p:spPr>
          <a:xfrm>
            <a:off x="4071934" y="3143248"/>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a:t>
            </a:r>
          </a:p>
        </p:txBody>
      </p:sp>
    </p:spTree>
    <p:extLst>
      <p:ext uri="{BB962C8B-B14F-4D97-AF65-F5344CB8AC3E}">
        <p14:creationId xmlns:p14="http://schemas.microsoft.com/office/powerpoint/2010/main" val="3548338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Soluciones Examen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8489"/>
          <a:stretch>
            <a:fillRect/>
          </a:stretch>
        </p:blipFill>
        <p:spPr bwMode="auto">
          <a:xfrm>
            <a:off x="1357290" y="1166796"/>
            <a:ext cx="708503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l="9929"/>
          <a:stretch>
            <a:fillRect/>
          </a:stretch>
        </p:blipFill>
        <p:spPr bwMode="auto">
          <a:xfrm>
            <a:off x="1357290" y="3356992"/>
            <a:ext cx="6167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857224" y="1142984"/>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1</a:t>
            </a:r>
          </a:p>
        </p:txBody>
      </p:sp>
      <p:sp>
        <p:nvSpPr>
          <p:cNvPr id="6" name="5 CuadroTexto"/>
          <p:cNvSpPr txBox="1"/>
          <p:nvPr/>
        </p:nvSpPr>
        <p:spPr>
          <a:xfrm>
            <a:off x="857224" y="3357562"/>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2</a:t>
            </a:r>
          </a:p>
        </p:txBody>
      </p:sp>
    </p:spTree>
    <p:extLst>
      <p:ext uri="{BB962C8B-B14F-4D97-AF65-F5344CB8AC3E}">
        <p14:creationId xmlns:p14="http://schemas.microsoft.com/office/powerpoint/2010/main" val="219709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Relación con los números decimales</a:t>
            </a:r>
          </a:p>
        </p:txBody>
      </p:sp>
      <p:sp>
        <p:nvSpPr>
          <p:cNvPr id="4" name="3 CuadroTexto"/>
          <p:cNvSpPr txBox="1"/>
          <p:nvPr/>
        </p:nvSpPr>
        <p:spPr>
          <a:xfrm>
            <a:off x="500034" y="1214422"/>
            <a:ext cx="1839718" cy="4462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300" b="1" dirty="0">
                <a:solidFill>
                  <a:schemeClr val="bg1"/>
                </a:solidFill>
              </a:rPr>
              <a:t>Naturales</a:t>
            </a:r>
            <a:endParaRPr lang="es-ES" sz="2300" dirty="0">
              <a:solidFill>
                <a:schemeClr val="bg1"/>
              </a:solidFill>
            </a:endParaRPr>
          </a:p>
        </p:txBody>
      </p:sp>
      <p:sp>
        <p:nvSpPr>
          <p:cNvPr id="6" name="5 CuadroTexto"/>
          <p:cNvSpPr txBox="1"/>
          <p:nvPr/>
        </p:nvSpPr>
        <p:spPr>
          <a:xfrm>
            <a:off x="500034" y="2482657"/>
            <a:ext cx="1551686" cy="446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300" b="1" dirty="0">
                <a:solidFill>
                  <a:schemeClr val="bg1"/>
                </a:solidFill>
              </a:rPr>
              <a:t>Enteros</a:t>
            </a:r>
            <a:endParaRPr lang="es-ES" sz="2300" dirty="0">
              <a:solidFill>
                <a:schemeClr val="bg1"/>
              </a:solidFill>
            </a:endParaRPr>
          </a:p>
        </p:txBody>
      </p:sp>
      <p:sp>
        <p:nvSpPr>
          <p:cNvPr id="7" name="6 CuadroTexto"/>
          <p:cNvSpPr txBox="1"/>
          <p:nvPr/>
        </p:nvSpPr>
        <p:spPr>
          <a:xfrm>
            <a:off x="467544" y="3839980"/>
            <a:ext cx="2232248" cy="81683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300" b="1" dirty="0">
                <a:solidFill>
                  <a:schemeClr val="bg1"/>
                </a:solidFill>
              </a:rPr>
              <a:t>Fracciones - Racionales</a:t>
            </a:r>
            <a:endParaRPr lang="es-ES" sz="2300" dirty="0">
              <a:solidFill>
                <a:schemeClr val="bg1"/>
              </a:solidFill>
            </a:endParaRPr>
          </a:p>
        </p:txBody>
      </p:sp>
      <p:sp>
        <p:nvSpPr>
          <p:cNvPr id="8" name="7 CuadroTexto"/>
          <p:cNvSpPr txBox="1"/>
          <p:nvPr/>
        </p:nvSpPr>
        <p:spPr>
          <a:xfrm>
            <a:off x="467544" y="5466534"/>
            <a:ext cx="240096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a:solidFill>
                  <a:schemeClr val="bg1"/>
                </a:solidFill>
              </a:rPr>
              <a:t>Irracionales</a:t>
            </a:r>
            <a:endParaRPr lang="es-ES" sz="2400" dirty="0">
              <a:solidFill>
                <a:schemeClr val="bg1"/>
              </a:solidFill>
            </a:endParaRPr>
          </a:p>
        </p:txBody>
      </p:sp>
      <p:sp>
        <p:nvSpPr>
          <p:cNvPr id="13" name="3 CuadroTexto">
            <a:extLst>
              <a:ext uri="{FF2B5EF4-FFF2-40B4-BE49-F238E27FC236}">
                <a16:creationId xmlns:a16="http://schemas.microsoft.com/office/drawing/2014/main" id="{75E53394-69CC-9A4C-8909-A4DDE1ADE7A3}"/>
              </a:ext>
            </a:extLst>
          </p:cNvPr>
          <p:cNvSpPr txBox="1"/>
          <p:nvPr/>
        </p:nvSpPr>
        <p:spPr>
          <a:xfrm>
            <a:off x="5148064" y="3502652"/>
            <a:ext cx="3456384" cy="1154162"/>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2300" b="1" dirty="0">
                <a:solidFill>
                  <a:schemeClr val="bg1"/>
                </a:solidFill>
              </a:rPr>
              <a:t>Decimales exactos</a:t>
            </a:r>
          </a:p>
          <a:p>
            <a:r>
              <a:rPr lang="es-ES" sz="2300" b="1" dirty="0">
                <a:solidFill>
                  <a:schemeClr val="bg1"/>
                </a:solidFill>
              </a:rPr>
              <a:t>Periódicos puros</a:t>
            </a:r>
          </a:p>
          <a:p>
            <a:r>
              <a:rPr lang="es-ES" sz="2300" b="1" dirty="0">
                <a:solidFill>
                  <a:schemeClr val="bg1"/>
                </a:solidFill>
              </a:rPr>
              <a:t>Periódicos mixtos</a:t>
            </a:r>
            <a:endParaRPr lang="es-ES" sz="2300" dirty="0">
              <a:solidFill>
                <a:schemeClr val="bg1"/>
              </a:solidFill>
            </a:endParaRPr>
          </a:p>
        </p:txBody>
      </p:sp>
      <p:sp>
        <p:nvSpPr>
          <p:cNvPr id="14" name="3 CuadroTexto">
            <a:extLst>
              <a:ext uri="{FF2B5EF4-FFF2-40B4-BE49-F238E27FC236}">
                <a16:creationId xmlns:a16="http://schemas.microsoft.com/office/drawing/2014/main" id="{ABA9E40D-E0A4-FF4B-9411-76F7754FE6D7}"/>
              </a:ext>
            </a:extLst>
          </p:cNvPr>
          <p:cNvSpPr txBox="1"/>
          <p:nvPr/>
        </p:nvSpPr>
        <p:spPr>
          <a:xfrm>
            <a:off x="5149501" y="5127980"/>
            <a:ext cx="2448272" cy="800219"/>
          </a:xfrm>
          <a:prstGeom prst="rect">
            <a:avLst/>
          </a:prstGeom>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2300" b="1" dirty="0">
                <a:solidFill>
                  <a:schemeClr val="bg1"/>
                </a:solidFill>
              </a:rPr>
              <a:t>Ni exactos ni periódicos</a:t>
            </a:r>
            <a:endParaRPr lang="es-ES" sz="2300" dirty="0">
              <a:solidFill>
                <a:schemeClr val="bg1"/>
              </a:solidFill>
            </a:endParaRPr>
          </a:p>
        </p:txBody>
      </p:sp>
    </p:spTree>
    <p:extLst>
      <p:ext uri="{BB962C8B-B14F-4D97-AF65-F5344CB8AC3E}">
        <p14:creationId xmlns:p14="http://schemas.microsoft.com/office/powerpoint/2010/main" val="2340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500"/>
                                        <p:tgtEl>
                                          <p:spTgt spid="1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Soluciones Examen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4944"/>
            <a:ext cx="4791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l="14472"/>
          <a:stretch>
            <a:fillRect/>
          </a:stretch>
        </p:blipFill>
        <p:spPr bwMode="auto">
          <a:xfrm>
            <a:off x="928662" y="1071546"/>
            <a:ext cx="3576341"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l="6386"/>
          <a:stretch>
            <a:fillRect/>
          </a:stretch>
        </p:blipFill>
        <p:spPr bwMode="auto">
          <a:xfrm>
            <a:off x="928662" y="4509120"/>
            <a:ext cx="7675786"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71472" y="1071546"/>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3</a:t>
            </a:r>
          </a:p>
        </p:txBody>
      </p:sp>
      <p:sp>
        <p:nvSpPr>
          <p:cNvPr id="7" name="6 CuadroTexto"/>
          <p:cNvSpPr txBox="1"/>
          <p:nvPr/>
        </p:nvSpPr>
        <p:spPr>
          <a:xfrm>
            <a:off x="571472" y="4500570"/>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4</a:t>
            </a:r>
          </a:p>
        </p:txBody>
      </p:sp>
    </p:spTree>
    <p:extLst>
      <p:ext uri="{BB962C8B-B14F-4D97-AF65-F5344CB8AC3E}">
        <p14:creationId xmlns:p14="http://schemas.microsoft.com/office/powerpoint/2010/main" val="691482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l="14340"/>
          <a:stretch>
            <a:fillRect/>
          </a:stretch>
        </p:blipFill>
        <p:spPr bwMode="auto">
          <a:xfrm>
            <a:off x="1357290" y="1048519"/>
            <a:ext cx="315756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l="8241"/>
          <a:stretch>
            <a:fillRect/>
          </a:stretch>
        </p:blipFill>
        <p:spPr bwMode="auto">
          <a:xfrm>
            <a:off x="1357290" y="2996952"/>
            <a:ext cx="5898081"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descr="https://encrypted-tbn1.gstatic.com/images?q=tbn:ANd9GcTb5RloiQ_mQSrno8upvZkVkCSFtUOsUTQNd4c3aUT04az0yTy7v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9" y="501519"/>
            <a:ext cx="3071520" cy="407960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Soluciones Examen</a:t>
            </a:r>
          </a:p>
        </p:txBody>
      </p:sp>
      <p:sp>
        <p:nvSpPr>
          <p:cNvPr id="6" name="5 CuadroTexto"/>
          <p:cNvSpPr txBox="1"/>
          <p:nvPr/>
        </p:nvSpPr>
        <p:spPr>
          <a:xfrm>
            <a:off x="1000100" y="1071546"/>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a:t>
            </a:r>
          </a:p>
        </p:txBody>
      </p:sp>
      <p:sp>
        <p:nvSpPr>
          <p:cNvPr id="7" name="6 CuadroTexto"/>
          <p:cNvSpPr txBox="1"/>
          <p:nvPr/>
        </p:nvSpPr>
        <p:spPr>
          <a:xfrm>
            <a:off x="1000100" y="3000372"/>
            <a:ext cx="357190" cy="4155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a:t>
            </a:r>
          </a:p>
        </p:txBody>
      </p:sp>
    </p:spTree>
    <p:extLst>
      <p:ext uri="{BB962C8B-B14F-4D97-AF65-F5344CB8AC3E}">
        <p14:creationId xmlns:p14="http://schemas.microsoft.com/office/powerpoint/2010/main" val="4121890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6" name="Picture 2">
            <a:extLst>
              <a:ext uri="{FF2B5EF4-FFF2-40B4-BE49-F238E27FC236}">
                <a16:creationId xmlns:a16="http://schemas.microsoft.com/office/drawing/2014/main" id="{1A0FD90F-40FC-6A49-9ED2-4DED66CCA235}"/>
              </a:ext>
            </a:extLst>
          </p:cNvPr>
          <p:cNvPicPr>
            <a:picLocks noChangeAspect="1" noChangeArrowheads="1"/>
          </p:cNvPicPr>
          <p:nvPr/>
        </p:nvPicPr>
        <p:blipFill>
          <a:blip r:embed="rId2" cstate="email"/>
          <a:srcRect/>
          <a:stretch>
            <a:fillRect/>
          </a:stretch>
        </p:blipFill>
        <p:spPr bwMode="auto">
          <a:xfrm>
            <a:off x="900112" y="1412776"/>
            <a:ext cx="7343775" cy="2088232"/>
          </a:xfrm>
          <a:prstGeom prst="rect">
            <a:avLst/>
          </a:prstGeom>
          <a:noFill/>
          <a:ln w="9525">
            <a:noFill/>
            <a:miter lim="800000"/>
            <a:headEnd/>
            <a:tailEnd/>
          </a:ln>
        </p:spPr>
      </p:pic>
    </p:spTree>
    <p:extLst>
      <p:ext uri="{BB962C8B-B14F-4D97-AF65-F5344CB8AC3E}">
        <p14:creationId xmlns:p14="http://schemas.microsoft.com/office/powerpoint/2010/main" val="8383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44</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Responde a las siguientes cuestiones:</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4" name="Imagen 3">
            <a:extLst>
              <a:ext uri="{FF2B5EF4-FFF2-40B4-BE49-F238E27FC236}">
                <a16:creationId xmlns:a16="http://schemas.microsoft.com/office/drawing/2014/main" id="{8808145F-343D-3144-9B1F-E5742DC28574}"/>
              </a:ext>
            </a:extLst>
          </p:cNvPr>
          <p:cNvPicPr>
            <a:picLocks noChangeAspect="1"/>
          </p:cNvPicPr>
          <p:nvPr/>
        </p:nvPicPr>
        <p:blipFill>
          <a:blip r:embed="rId3"/>
          <a:stretch>
            <a:fillRect/>
          </a:stretch>
        </p:blipFill>
        <p:spPr>
          <a:xfrm>
            <a:off x="539552" y="1916832"/>
            <a:ext cx="8028384" cy="1370941"/>
          </a:xfrm>
          <a:prstGeom prst="rect">
            <a:avLst/>
          </a:prstGeom>
        </p:spPr>
      </p:pic>
    </p:spTree>
    <p:extLst>
      <p:ext uri="{BB962C8B-B14F-4D97-AF65-F5344CB8AC3E}">
        <p14:creationId xmlns:p14="http://schemas.microsoft.com/office/powerpoint/2010/main" val="1389155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Representación de decimales en la recta</a:t>
            </a:r>
          </a:p>
        </p:txBody>
      </p:sp>
      <p:pic>
        <p:nvPicPr>
          <p:cNvPr id="5" name="Picture 3">
            <a:extLst>
              <a:ext uri="{FF2B5EF4-FFF2-40B4-BE49-F238E27FC236}">
                <a16:creationId xmlns:a16="http://schemas.microsoft.com/office/drawing/2014/main" id="{373BCA6F-9C29-0141-9F7C-62E88C02C4F6}"/>
              </a:ext>
            </a:extLst>
          </p:cNvPr>
          <p:cNvPicPr>
            <a:picLocks noChangeAspect="1" noChangeArrowheads="1"/>
          </p:cNvPicPr>
          <p:nvPr/>
        </p:nvPicPr>
        <p:blipFill>
          <a:blip r:embed="rId2" cstate="email"/>
          <a:srcRect/>
          <a:stretch>
            <a:fillRect/>
          </a:stretch>
        </p:blipFill>
        <p:spPr bwMode="auto">
          <a:xfrm>
            <a:off x="1331640" y="1268760"/>
            <a:ext cx="6398772" cy="1281498"/>
          </a:xfrm>
          <a:prstGeom prst="rect">
            <a:avLst/>
          </a:prstGeom>
          <a:noFill/>
          <a:ln w="9525">
            <a:noFill/>
            <a:miter lim="800000"/>
            <a:headEnd/>
            <a:tailEnd/>
          </a:ln>
        </p:spPr>
      </p:pic>
      <p:pic>
        <p:nvPicPr>
          <p:cNvPr id="7" name="Picture 4">
            <a:extLst>
              <a:ext uri="{FF2B5EF4-FFF2-40B4-BE49-F238E27FC236}">
                <a16:creationId xmlns:a16="http://schemas.microsoft.com/office/drawing/2014/main" id="{7932F5F2-6E3E-B744-9906-9373776647B2}"/>
              </a:ext>
            </a:extLst>
          </p:cNvPr>
          <p:cNvPicPr>
            <a:picLocks noChangeAspect="1" noChangeArrowheads="1"/>
          </p:cNvPicPr>
          <p:nvPr/>
        </p:nvPicPr>
        <p:blipFill>
          <a:blip r:embed="rId3" cstate="email"/>
          <a:srcRect/>
          <a:stretch>
            <a:fillRect/>
          </a:stretch>
        </p:blipFill>
        <p:spPr bwMode="auto">
          <a:xfrm>
            <a:off x="2555776" y="2708920"/>
            <a:ext cx="3356305" cy="3600400"/>
          </a:xfrm>
          <a:prstGeom prst="rect">
            <a:avLst/>
          </a:prstGeom>
          <a:noFill/>
          <a:ln w="9525">
            <a:noFill/>
            <a:miter lim="800000"/>
            <a:headEnd/>
            <a:tailEnd/>
          </a:ln>
        </p:spPr>
      </p:pic>
    </p:spTree>
    <p:extLst>
      <p:ext uri="{BB962C8B-B14F-4D97-AF65-F5344CB8AC3E}">
        <p14:creationId xmlns:p14="http://schemas.microsoft.com/office/powerpoint/2010/main" val="38751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45</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Representa en la recta los siguientes decimales:</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104062C0-1B2D-F644-B1DD-56825C281EEB}"/>
              </a:ext>
            </a:extLst>
          </p:cNvPr>
          <p:cNvPicPr>
            <a:picLocks noChangeAspect="1"/>
          </p:cNvPicPr>
          <p:nvPr/>
        </p:nvPicPr>
        <p:blipFill>
          <a:blip r:embed="rId3"/>
          <a:stretch>
            <a:fillRect/>
          </a:stretch>
        </p:blipFill>
        <p:spPr>
          <a:xfrm>
            <a:off x="357158" y="2348880"/>
            <a:ext cx="8316416" cy="3227417"/>
          </a:xfrm>
          <a:prstGeom prst="rect">
            <a:avLst/>
          </a:prstGeom>
        </p:spPr>
      </p:pic>
    </p:spTree>
    <p:extLst>
      <p:ext uri="{BB962C8B-B14F-4D97-AF65-F5344CB8AC3E}">
        <p14:creationId xmlns:p14="http://schemas.microsoft.com/office/powerpoint/2010/main" val="949809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46</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000" dirty="0"/>
              <a:t>Indica qué números están representados en la recta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D94B0DA6-59F3-2F4F-A799-79A23283BD50}"/>
              </a:ext>
            </a:extLst>
          </p:cNvPr>
          <p:cNvPicPr>
            <a:picLocks noChangeAspect="1"/>
          </p:cNvPicPr>
          <p:nvPr/>
        </p:nvPicPr>
        <p:blipFill>
          <a:blip r:embed="rId3"/>
          <a:stretch>
            <a:fillRect/>
          </a:stretch>
        </p:blipFill>
        <p:spPr>
          <a:xfrm>
            <a:off x="827584" y="1678669"/>
            <a:ext cx="7164288" cy="4846161"/>
          </a:xfrm>
          <a:prstGeom prst="rect">
            <a:avLst/>
          </a:prstGeom>
        </p:spPr>
      </p:pic>
    </p:spTree>
    <p:extLst>
      <p:ext uri="{BB962C8B-B14F-4D97-AF65-F5344CB8AC3E}">
        <p14:creationId xmlns:p14="http://schemas.microsoft.com/office/powerpoint/2010/main" val="1375946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Orden de números decimales</a:t>
            </a:r>
          </a:p>
        </p:txBody>
      </p:sp>
      <p:sp>
        <p:nvSpPr>
          <p:cNvPr id="7" name="5 CuadroTexto">
            <a:extLst>
              <a:ext uri="{FF2B5EF4-FFF2-40B4-BE49-F238E27FC236}">
                <a16:creationId xmlns:a16="http://schemas.microsoft.com/office/drawing/2014/main" id="{90AF1D4A-5328-5846-823A-5044F8E38761}"/>
              </a:ext>
            </a:extLst>
          </p:cNvPr>
          <p:cNvSpPr txBox="1"/>
          <p:nvPr/>
        </p:nvSpPr>
        <p:spPr>
          <a:xfrm>
            <a:off x="439060" y="1063442"/>
            <a:ext cx="7890100" cy="830997"/>
          </a:xfrm>
          <a:prstGeom prst="rect">
            <a:avLst/>
          </a:prstGeom>
          <a:noFill/>
        </p:spPr>
        <p:txBody>
          <a:bodyPr wrap="square" rtlCol="0">
            <a:spAutoFit/>
          </a:bodyPr>
          <a:lstStyle/>
          <a:p>
            <a:r>
              <a:rPr lang="es-ES" sz="2400" b="1" dirty="0">
                <a:solidFill>
                  <a:srgbClr val="0070C0"/>
                </a:solidFill>
              </a:rPr>
              <a:t>47. Ordena, de menor a mayor: 7´16 , 7´106, 7´166 y 7´1.</a:t>
            </a:r>
          </a:p>
        </p:txBody>
      </p:sp>
      <p:sp>
        <p:nvSpPr>
          <p:cNvPr id="8" name="5 CuadroTexto">
            <a:extLst>
              <a:ext uri="{FF2B5EF4-FFF2-40B4-BE49-F238E27FC236}">
                <a16:creationId xmlns:a16="http://schemas.microsoft.com/office/drawing/2014/main" id="{08D39828-ABDD-CB46-8B3E-5A02659819F2}"/>
              </a:ext>
            </a:extLst>
          </p:cNvPr>
          <p:cNvSpPr txBox="1"/>
          <p:nvPr/>
        </p:nvSpPr>
        <p:spPr>
          <a:xfrm>
            <a:off x="424172" y="2291212"/>
            <a:ext cx="7890100" cy="830997"/>
          </a:xfrm>
          <a:prstGeom prst="rect">
            <a:avLst/>
          </a:prstGeom>
          <a:noFill/>
        </p:spPr>
        <p:txBody>
          <a:bodyPr wrap="square" rtlCol="0">
            <a:spAutoFit/>
          </a:bodyPr>
          <a:lstStyle/>
          <a:p>
            <a:r>
              <a:rPr lang="es-ES" sz="2400" b="1" dirty="0">
                <a:solidFill>
                  <a:srgbClr val="00B050"/>
                </a:solidFill>
              </a:rPr>
              <a:t>48. Encuentra tres números decimales que estén entre 2,5 y 2,6. </a:t>
            </a:r>
          </a:p>
        </p:txBody>
      </p:sp>
      <p:sp>
        <p:nvSpPr>
          <p:cNvPr id="9" name="5 CuadroTexto">
            <a:extLst>
              <a:ext uri="{FF2B5EF4-FFF2-40B4-BE49-F238E27FC236}">
                <a16:creationId xmlns:a16="http://schemas.microsoft.com/office/drawing/2014/main" id="{B5C40C8D-4A31-E54C-AA9D-111F225453E8}"/>
              </a:ext>
            </a:extLst>
          </p:cNvPr>
          <p:cNvSpPr txBox="1"/>
          <p:nvPr/>
        </p:nvSpPr>
        <p:spPr>
          <a:xfrm>
            <a:off x="500556" y="3518983"/>
            <a:ext cx="7890100" cy="830997"/>
          </a:xfrm>
          <a:prstGeom prst="rect">
            <a:avLst/>
          </a:prstGeom>
          <a:noFill/>
        </p:spPr>
        <p:txBody>
          <a:bodyPr wrap="square" rtlCol="0">
            <a:spAutoFit/>
          </a:bodyPr>
          <a:lstStyle/>
          <a:p>
            <a:r>
              <a:rPr lang="es-ES" sz="2400" b="1" dirty="0">
                <a:solidFill>
                  <a:srgbClr val="FF0000"/>
                </a:solidFill>
              </a:rPr>
              <a:t>49. Encuentra tres números decimales que estén entre 1,11 y 1,12. </a:t>
            </a:r>
          </a:p>
        </p:txBody>
      </p:sp>
      <p:sp>
        <p:nvSpPr>
          <p:cNvPr id="10" name="5 CuadroTexto">
            <a:extLst>
              <a:ext uri="{FF2B5EF4-FFF2-40B4-BE49-F238E27FC236}">
                <a16:creationId xmlns:a16="http://schemas.microsoft.com/office/drawing/2014/main" id="{9AF22D79-B78B-F642-B05D-C70E16F93AB3}"/>
              </a:ext>
            </a:extLst>
          </p:cNvPr>
          <p:cNvSpPr txBox="1"/>
          <p:nvPr/>
        </p:nvSpPr>
        <p:spPr>
          <a:xfrm>
            <a:off x="502868" y="4872011"/>
            <a:ext cx="7890100" cy="830997"/>
          </a:xfrm>
          <a:prstGeom prst="rect">
            <a:avLst/>
          </a:prstGeom>
          <a:noFill/>
        </p:spPr>
        <p:txBody>
          <a:bodyPr wrap="square" rtlCol="0">
            <a:spAutoFit/>
          </a:bodyPr>
          <a:lstStyle/>
          <a:p>
            <a:r>
              <a:rPr lang="es-ES" sz="2400" b="1" dirty="0">
                <a:solidFill>
                  <a:srgbClr val="FFC000"/>
                </a:solidFill>
              </a:rPr>
              <a:t>50. Encuentra tres números decimales que estén entre 0,477 y 0,478. </a:t>
            </a:r>
          </a:p>
        </p:txBody>
      </p:sp>
    </p:spTree>
    <p:extLst>
      <p:ext uri="{BB962C8B-B14F-4D97-AF65-F5344CB8AC3E}">
        <p14:creationId xmlns:p14="http://schemas.microsoft.com/office/powerpoint/2010/main" val="39164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Tipos de números decimales</a:t>
            </a:r>
          </a:p>
        </p:txBody>
      </p:sp>
      <p:pic>
        <p:nvPicPr>
          <p:cNvPr id="11" name="Picture 2">
            <a:extLst>
              <a:ext uri="{FF2B5EF4-FFF2-40B4-BE49-F238E27FC236}">
                <a16:creationId xmlns:a16="http://schemas.microsoft.com/office/drawing/2014/main" id="{19760ECC-E6DD-3140-AF27-3485065C618B}"/>
              </a:ext>
            </a:extLst>
          </p:cNvPr>
          <p:cNvPicPr>
            <a:picLocks noChangeAspect="1" noChangeArrowheads="1"/>
          </p:cNvPicPr>
          <p:nvPr/>
        </p:nvPicPr>
        <p:blipFill>
          <a:blip r:embed="rId3" cstate="print"/>
          <a:srcRect/>
          <a:stretch>
            <a:fillRect/>
          </a:stretch>
        </p:blipFill>
        <p:spPr bwMode="auto">
          <a:xfrm>
            <a:off x="1016241" y="1412776"/>
            <a:ext cx="7111517" cy="4173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398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51</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Indica el tipo de número decimal:</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E80A845A-9C1C-2C46-A9CF-DDF64D06CDF5}"/>
              </a:ext>
            </a:extLst>
          </p:cNvPr>
          <p:cNvPicPr>
            <a:picLocks noChangeAspect="1"/>
          </p:cNvPicPr>
          <p:nvPr/>
        </p:nvPicPr>
        <p:blipFill>
          <a:blip r:embed="rId3"/>
          <a:stretch>
            <a:fillRect/>
          </a:stretch>
        </p:blipFill>
        <p:spPr>
          <a:xfrm>
            <a:off x="539552" y="1916832"/>
            <a:ext cx="8151307" cy="2565097"/>
          </a:xfrm>
          <a:prstGeom prst="rect">
            <a:avLst/>
          </a:prstGeom>
        </p:spPr>
      </p:pic>
    </p:spTree>
    <p:extLst>
      <p:ext uri="{BB962C8B-B14F-4D97-AF65-F5344CB8AC3E}">
        <p14:creationId xmlns:p14="http://schemas.microsoft.com/office/powerpoint/2010/main" val="181911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9" name="Rectángulo 8">
            <a:extLst>
              <a:ext uri="{FF2B5EF4-FFF2-40B4-BE49-F238E27FC236}">
                <a16:creationId xmlns:a16="http://schemas.microsoft.com/office/drawing/2014/main" id="{06297553-2D64-A946-B68F-A40F42602759}"/>
              </a:ext>
            </a:extLst>
          </p:cNvPr>
          <p:cNvSpPr/>
          <p:nvPr/>
        </p:nvSpPr>
        <p:spPr>
          <a:xfrm>
            <a:off x="1331640" y="1113153"/>
            <a:ext cx="6984776"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spcAft>
                <a:spcPts val="600"/>
              </a:spcAft>
            </a:pPr>
            <a:r>
              <a:rPr lang="es-ES_tradnl" sz="2000" dirty="0"/>
              <a:t>Indica que afirmaciones son verdaderas o falsas: </a:t>
            </a:r>
            <a:endParaRPr lang="es-E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043B69CF-0472-A543-9EFB-B5D6C4F8ECFA}"/>
              </a:ext>
            </a:extLst>
          </p:cNvPr>
          <p:cNvSpPr txBox="1"/>
          <p:nvPr/>
        </p:nvSpPr>
        <p:spPr>
          <a:xfrm>
            <a:off x="757825" y="1082376"/>
            <a:ext cx="47213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solidFill>
                  <a:schemeClr val="bg1"/>
                </a:solidFill>
              </a:rPr>
              <a:t>1</a:t>
            </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766092D0-865F-064B-A318-AB7675FD6DB2}"/>
                  </a:ext>
                </a:extLst>
              </p:cNvPr>
              <p:cNvGraphicFramePr>
                <a:graphicFrameLocks noGrp="1"/>
              </p:cNvGraphicFramePr>
              <p:nvPr>
                <p:extLst>
                  <p:ext uri="{D42A27DB-BD31-4B8C-83A1-F6EECF244321}">
                    <p14:modId xmlns:p14="http://schemas.microsoft.com/office/powerpoint/2010/main" val="3984606323"/>
                  </p:ext>
                </p:extLst>
              </p:nvPr>
            </p:nvGraphicFramePr>
            <p:xfrm>
              <a:off x="757824" y="1844824"/>
              <a:ext cx="7774614" cy="3785412"/>
            </p:xfrm>
            <a:graphic>
              <a:graphicData uri="http://schemas.openxmlformats.org/drawingml/2006/table">
                <a:tbl>
                  <a:tblPr firstRow="1" firstCol="1" bandRow="1">
                    <a:tableStyleId>{5C22544A-7EE6-4342-B048-85BDC9FD1C3A}</a:tableStyleId>
                  </a:tblPr>
                  <a:tblGrid>
                    <a:gridCol w="4246224">
                      <a:extLst>
                        <a:ext uri="{9D8B030D-6E8A-4147-A177-3AD203B41FA5}">
                          <a16:colId xmlns:a16="http://schemas.microsoft.com/office/drawing/2014/main" val="3589861691"/>
                        </a:ext>
                      </a:extLst>
                    </a:gridCol>
                    <a:gridCol w="936104">
                      <a:extLst>
                        <a:ext uri="{9D8B030D-6E8A-4147-A177-3AD203B41FA5}">
                          <a16:colId xmlns:a16="http://schemas.microsoft.com/office/drawing/2014/main" val="1443664803"/>
                        </a:ext>
                      </a:extLst>
                    </a:gridCol>
                    <a:gridCol w="2592286">
                      <a:extLst>
                        <a:ext uri="{9D8B030D-6E8A-4147-A177-3AD203B41FA5}">
                          <a16:colId xmlns:a16="http://schemas.microsoft.com/office/drawing/2014/main" val="1972581929"/>
                        </a:ext>
                      </a:extLst>
                    </a:gridCol>
                  </a:tblGrid>
                  <a:tr h="432048">
                    <a:tc>
                      <a:txBody>
                        <a:bodyPr/>
                        <a:lstStyle/>
                        <a:p>
                          <a:pPr marL="0" algn="ctr">
                            <a:spcBef>
                              <a:spcPts val="300"/>
                            </a:spcBef>
                            <a:spcAft>
                              <a:spcPts val="300"/>
                            </a:spcAft>
                          </a:pPr>
                          <a:r>
                            <a:rPr lang="es-ES_tradnl" sz="1600" dirty="0">
                              <a:solidFill>
                                <a:schemeClr val="bg1"/>
                              </a:solidFill>
                              <a:effectLst/>
                            </a:rPr>
                            <a:t>Afirmaciones</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algn="ctr">
                            <a:spcBef>
                              <a:spcPts val="300"/>
                            </a:spcBef>
                            <a:spcAft>
                              <a:spcPts val="300"/>
                            </a:spcAft>
                          </a:pPr>
                          <a:r>
                            <a:rPr lang="es-ES_tradnl" sz="1600" dirty="0">
                              <a:solidFill>
                                <a:schemeClr val="bg1"/>
                              </a:solidFill>
                              <a:effectLst/>
                            </a:rPr>
                            <a:t>V/F</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algn="ctr">
                            <a:spcBef>
                              <a:spcPts val="300"/>
                            </a:spcBef>
                            <a:spcAft>
                              <a:spcPts val="300"/>
                            </a:spcAft>
                          </a:pPr>
                          <a:r>
                            <a:rPr lang="es-ES_tradnl" sz="1600" dirty="0">
                              <a:solidFill>
                                <a:schemeClr val="bg1"/>
                              </a:solidFill>
                              <a:effectLst/>
                            </a:rPr>
                            <a:t>Justificación</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42959359"/>
                      </a:ext>
                    </a:extLst>
                  </a:tr>
                  <a:tr h="548732">
                    <a:tc>
                      <a:txBody>
                        <a:bodyPr/>
                        <a:lstStyle/>
                        <a:p>
                          <a:pPr>
                            <a:spcBef>
                              <a:spcPts val="300"/>
                            </a:spcBef>
                            <a:spcAft>
                              <a:spcPts val="300"/>
                            </a:spcAft>
                          </a:pPr>
                          <a:r>
                            <a:rPr lang="es-ES_tradnl" sz="1600">
                              <a:solidFill>
                                <a:schemeClr val="bg1"/>
                              </a:solidFill>
                              <a:effectLst/>
                            </a:rPr>
                            <a:t>a) El número 5 en natural pero no es racional</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94222595"/>
                      </a:ext>
                    </a:extLst>
                  </a:tr>
                  <a:tr h="548732">
                    <a:tc>
                      <a:txBody>
                        <a:bodyPr/>
                        <a:lstStyle/>
                        <a:p>
                          <a:pPr>
                            <a:spcBef>
                              <a:spcPts val="300"/>
                            </a:spcBef>
                            <a:spcAft>
                              <a:spcPts val="300"/>
                            </a:spcAft>
                          </a:pPr>
                          <a:r>
                            <a:rPr lang="es-ES_tradnl" sz="1600">
                              <a:solidFill>
                                <a:schemeClr val="bg1"/>
                              </a:solidFill>
                              <a:effectLst/>
                            </a:rPr>
                            <a:t>b) El número 6/2 es racional pero no entero.</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dirty="0">
                              <a:solidFill>
                                <a:schemeClr val="bg1"/>
                              </a:solidFill>
                              <a:effectLst/>
                            </a:rPr>
                            <a:t> </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54879426"/>
                      </a:ext>
                    </a:extLst>
                  </a:tr>
                  <a:tr h="548732">
                    <a:tc>
                      <a:txBody>
                        <a:bodyPr/>
                        <a:lstStyle/>
                        <a:p>
                          <a:pPr>
                            <a:spcBef>
                              <a:spcPts val="300"/>
                            </a:spcBef>
                            <a:spcAft>
                              <a:spcPts val="300"/>
                            </a:spcAft>
                          </a:pPr>
                          <a:r>
                            <a:rPr lang="es-ES_tradnl" sz="1600">
                              <a:solidFill>
                                <a:schemeClr val="bg1"/>
                              </a:solidFill>
                              <a:effectLst/>
                            </a:rPr>
                            <a:t>c) El número -5 es natural, entero y racional</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46142843"/>
                      </a:ext>
                    </a:extLst>
                  </a:tr>
                  <a:tr h="300184">
                    <a:tc>
                      <a:txBody>
                        <a:bodyPr/>
                        <a:lstStyle/>
                        <a:p>
                          <a:pPr>
                            <a:spcBef>
                              <a:spcPts val="300"/>
                            </a:spcBef>
                            <a:spcAft>
                              <a:spcPts val="300"/>
                            </a:spcAft>
                          </a:pPr>
                          <a:r>
                            <a:rPr lang="es-ES_tradnl" sz="1600">
                              <a:solidFill>
                                <a:schemeClr val="bg1"/>
                              </a:solidFill>
                              <a:effectLst/>
                            </a:rPr>
                            <a:t>d) </a:t>
                          </a:r>
                          <a14:m>
                            <m:oMath xmlns:m="http://schemas.openxmlformats.org/officeDocument/2006/math">
                              <m:rad>
                                <m:radPr>
                                  <m:degHide m:val="on"/>
                                  <m:ctrlPr>
                                    <a:rPr lang="es-ES" sz="1600" i="1">
                                      <a:solidFill>
                                        <a:schemeClr val="bg1"/>
                                      </a:solidFill>
                                      <a:effectLst/>
                                      <a:latin typeface="Cambria Math" panose="02040503050406030204" pitchFamily="18" charset="0"/>
                                    </a:rPr>
                                  </m:ctrlPr>
                                </m:radPr>
                                <m:deg/>
                                <m:e>
                                  <m:r>
                                    <a:rPr lang="es-ES_tradnl" sz="1600">
                                      <a:solidFill>
                                        <a:schemeClr val="bg1"/>
                                      </a:solidFill>
                                      <a:effectLst/>
                                      <a:latin typeface="Cambria Math" panose="02040503050406030204" pitchFamily="18" charset="0"/>
                                    </a:rPr>
                                    <m:t>36 </m:t>
                                  </m:r>
                                </m:e>
                              </m:rad>
                            </m:oMath>
                          </a14:m>
                          <a:r>
                            <a:rPr lang="es-ES_tradnl" sz="1600">
                              <a:solidFill>
                                <a:schemeClr val="bg1"/>
                              </a:solidFill>
                              <a:effectLst/>
                            </a:rPr>
                            <a:t> es un número irracional</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91569925"/>
                      </a:ext>
                    </a:extLst>
                  </a:tr>
                  <a:tr h="274366">
                    <a:tc>
                      <a:txBody>
                        <a:bodyPr/>
                        <a:lstStyle/>
                        <a:p>
                          <a:pPr>
                            <a:spcBef>
                              <a:spcPts val="300"/>
                            </a:spcBef>
                            <a:spcAft>
                              <a:spcPts val="300"/>
                            </a:spcAft>
                          </a:pPr>
                          <a:r>
                            <a:rPr lang="es-ES_tradnl" sz="1600">
                              <a:solidFill>
                                <a:schemeClr val="bg1"/>
                              </a:solidFill>
                              <a:effectLst/>
                            </a:rPr>
                            <a:t>e) -15/3 es racional y entero</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42958158"/>
                      </a:ext>
                    </a:extLst>
                  </a:tr>
                  <a:tr h="299897">
                    <a:tc>
                      <a:txBody>
                        <a:bodyPr/>
                        <a:lstStyle/>
                        <a:p>
                          <a:pPr>
                            <a:spcBef>
                              <a:spcPts val="300"/>
                            </a:spcBef>
                            <a:spcAft>
                              <a:spcPts val="300"/>
                            </a:spcAft>
                          </a:pPr>
                          <a:r>
                            <a:rPr lang="es-ES_tradnl" sz="1600">
                              <a:solidFill>
                                <a:schemeClr val="bg1"/>
                              </a:solidFill>
                              <a:effectLst/>
                            </a:rPr>
                            <a:t>f) </a:t>
                          </a:r>
                          <a14:m>
                            <m:oMath xmlns:m="http://schemas.openxmlformats.org/officeDocument/2006/math">
                              <m:rad>
                                <m:radPr>
                                  <m:degHide m:val="on"/>
                                  <m:ctrlPr>
                                    <a:rPr lang="es-ES" sz="1600" i="1">
                                      <a:solidFill>
                                        <a:schemeClr val="bg1"/>
                                      </a:solidFill>
                                      <a:effectLst/>
                                      <a:latin typeface="Cambria Math" panose="02040503050406030204" pitchFamily="18" charset="0"/>
                                    </a:rPr>
                                  </m:ctrlPr>
                                </m:radPr>
                                <m:deg/>
                                <m:e>
                                  <m:r>
                                    <a:rPr lang="es-ES_tradnl" sz="1600">
                                      <a:solidFill>
                                        <a:schemeClr val="bg1"/>
                                      </a:solidFill>
                                      <a:effectLst/>
                                      <a:latin typeface="Cambria Math" panose="02040503050406030204" pitchFamily="18" charset="0"/>
                                    </a:rPr>
                                    <m:t>7 </m:t>
                                  </m:r>
                                </m:e>
                              </m:rad>
                            </m:oMath>
                          </a14:m>
                          <a:r>
                            <a:rPr lang="es-ES_tradnl" sz="1600">
                              <a:solidFill>
                                <a:schemeClr val="bg1"/>
                              </a:solidFill>
                              <a:effectLst/>
                            </a:rPr>
                            <a:t> es un número irracional</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65808236"/>
                      </a:ext>
                    </a:extLst>
                  </a:tr>
                  <a:tr h="832721">
                    <a:tc>
                      <a:txBody>
                        <a:bodyPr/>
                        <a:lstStyle/>
                        <a:p>
                          <a:pPr>
                            <a:spcBef>
                              <a:spcPts val="300"/>
                            </a:spcBef>
                            <a:spcAft>
                              <a:spcPts val="300"/>
                            </a:spcAft>
                          </a:pPr>
                          <a:r>
                            <a:rPr lang="es-ES_tradnl" sz="1600" dirty="0">
                              <a:solidFill>
                                <a:schemeClr val="bg1"/>
                              </a:solidFill>
                              <a:effectLst/>
                            </a:rPr>
                            <a:t>g) </a:t>
                          </a:r>
                          <a14:m>
                            <m:oMath xmlns:m="http://schemas.openxmlformats.org/officeDocument/2006/math">
                              <m:rad>
                                <m:radPr>
                                  <m:degHide m:val="on"/>
                                  <m:ctrlPr>
                                    <a:rPr lang="es-ES" sz="1600" i="1">
                                      <a:solidFill>
                                        <a:schemeClr val="bg1"/>
                                      </a:solidFill>
                                      <a:effectLst/>
                                      <a:latin typeface="Cambria Math" panose="02040503050406030204" pitchFamily="18" charset="0"/>
                                    </a:rPr>
                                  </m:ctrlPr>
                                </m:radPr>
                                <m:deg/>
                                <m:e>
                                  <m:f>
                                    <m:fPr>
                                      <m:ctrlPr>
                                        <a:rPr lang="es-ES" sz="1600" i="1">
                                          <a:solidFill>
                                            <a:schemeClr val="bg1"/>
                                          </a:solidFill>
                                          <a:effectLst/>
                                          <a:latin typeface="Cambria Math" panose="02040503050406030204" pitchFamily="18" charset="0"/>
                                        </a:rPr>
                                      </m:ctrlPr>
                                    </m:fPr>
                                    <m:num>
                                      <m:r>
                                        <a:rPr lang="es-ES_tradnl" sz="1600">
                                          <a:solidFill>
                                            <a:schemeClr val="bg1"/>
                                          </a:solidFill>
                                          <a:effectLst/>
                                          <a:latin typeface="Cambria Math" panose="02040503050406030204" pitchFamily="18" charset="0"/>
                                        </a:rPr>
                                        <m:t>25</m:t>
                                      </m:r>
                                    </m:num>
                                    <m:den>
                                      <m:r>
                                        <a:rPr lang="es-ES_tradnl" sz="1600">
                                          <a:solidFill>
                                            <a:schemeClr val="bg1"/>
                                          </a:solidFill>
                                          <a:effectLst/>
                                          <a:latin typeface="Cambria Math" panose="02040503050406030204" pitchFamily="18" charset="0"/>
                                        </a:rPr>
                                        <m:t>16</m:t>
                                      </m:r>
                                    </m:den>
                                  </m:f>
                                </m:e>
                              </m:rad>
                            </m:oMath>
                          </a14:m>
                          <a:r>
                            <a:rPr lang="es-ES_tradnl" sz="1600" dirty="0">
                              <a:solidFill>
                                <a:schemeClr val="bg1"/>
                              </a:solidFill>
                              <a:effectLst/>
                            </a:rPr>
                            <a:t> es un número racional e irracional</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dirty="0">
                              <a:solidFill>
                                <a:schemeClr val="bg1"/>
                              </a:solidFill>
                              <a:effectLst/>
                            </a:rPr>
                            <a:t> </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50196897"/>
                      </a:ext>
                    </a:extLst>
                  </a:tr>
                </a:tbl>
              </a:graphicData>
            </a:graphic>
          </p:graphicFrame>
        </mc:Choice>
        <mc:Fallback xmlns="">
          <p:graphicFrame>
            <p:nvGraphicFramePr>
              <p:cNvPr id="2" name="Tabla 1">
                <a:extLst>
                  <a:ext uri="{FF2B5EF4-FFF2-40B4-BE49-F238E27FC236}">
                    <a16:creationId xmlns:a16="http://schemas.microsoft.com/office/drawing/2014/main" id="{766092D0-865F-064B-A318-AB7675FD6DB2}"/>
                  </a:ext>
                </a:extLst>
              </p:cNvPr>
              <p:cNvGraphicFramePr>
                <a:graphicFrameLocks noGrp="1"/>
              </p:cNvGraphicFramePr>
              <p:nvPr>
                <p:extLst>
                  <p:ext uri="{D42A27DB-BD31-4B8C-83A1-F6EECF244321}">
                    <p14:modId xmlns:p14="http://schemas.microsoft.com/office/powerpoint/2010/main" val="3984606323"/>
                  </p:ext>
                </p:extLst>
              </p:nvPr>
            </p:nvGraphicFramePr>
            <p:xfrm>
              <a:off x="757824" y="1844824"/>
              <a:ext cx="7774614" cy="3785412"/>
            </p:xfrm>
            <a:graphic>
              <a:graphicData uri="http://schemas.openxmlformats.org/drawingml/2006/table">
                <a:tbl>
                  <a:tblPr firstRow="1" firstCol="1" bandRow="1">
                    <a:tableStyleId>{5C22544A-7EE6-4342-B048-85BDC9FD1C3A}</a:tableStyleId>
                  </a:tblPr>
                  <a:tblGrid>
                    <a:gridCol w="4246224">
                      <a:extLst>
                        <a:ext uri="{9D8B030D-6E8A-4147-A177-3AD203B41FA5}">
                          <a16:colId xmlns:a16="http://schemas.microsoft.com/office/drawing/2014/main" val="3589861691"/>
                        </a:ext>
                      </a:extLst>
                    </a:gridCol>
                    <a:gridCol w="936104">
                      <a:extLst>
                        <a:ext uri="{9D8B030D-6E8A-4147-A177-3AD203B41FA5}">
                          <a16:colId xmlns:a16="http://schemas.microsoft.com/office/drawing/2014/main" val="1443664803"/>
                        </a:ext>
                      </a:extLst>
                    </a:gridCol>
                    <a:gridCol w="2592286">
                      <a:extLst>
                        <a:ext uri="{9D8B030D-6E8A-4147-A177-3AD203B41FA5}">
                          <a16:colId xmlns:a16="http://schemas.microsoft.com/office/drawing/2014/main" val="1972581929"/>
                        </a:ext>
                      </a:extLst>
                    </a:gridCol>
                  </a:tblGrid>
                  <a:tr h="432048">
                    <a:tc>
                      <a:txBody>
                        <a:bodyPr/>
                        <a:lstStyle/>
                        <a:p>
                          <a:pPr marL="0" algn="ctr">
                            <a:spcBef>
                              <a:spcPts val="300"/>
                            </a:spcBef>
                            <a:spcAft>
                              <a:spcPts val="300"/>
                            </a:spcAft>
                          </a:pPr>
                          <a:r>
                            <a:rPr lang="es-ES_tradnl" sz="1600" dirty="0">
                              <a:solidFill>
                                <a:schemeClr val="bg1"/>
                              </a:solidFill>
                              <a:effectLst/>
                            </a:rPr>
                            <a:t>Afirmaciones</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algn="ctr">
                            <a:spcBef>
                              <a:spcPts val="300"/>
                            </a:spcBef>
                            <a:spcAft>
                              <a:spcPts val="300"/>
                            </a:spcAft>
                          </a:pPr>
                          <a:r>
                            <a:rPr lang="es-ES_tradnl" sz="1600" dirty="0">
                              <a:solidFill>
                                <a:schemeClr val="bg1"/>
                              </a:solidFill>
                              <a:effectLst/>
                            </a:rPr>
                            <a:t>V/F</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algn="ctr">
                            <a:spcBef>
                              <a:spcPts val="300"/>
                            </a:spcBef>
                            <a:spcAft>
                              <a:spcPts val="300"/>
                            </a:spcAft>
                          </a:pPr>
                          <a:r>
                            <a:rPr lang="es-ES_tradnl" sz="1600" dirty="0">
                              <a:solidFill>
                                <a:schemeClr val="bg1"/>
                              </a:solidFill>
                              <a:effectLst/>
                            </a:rPr>
                            <a:t>Justificación</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42959359"/>
                      </a:ext>
                    </a:extLst>
                  </a:tr>
                  <a:tr h="548732">
                    <a:tc>
                      <a:txBody>
                        <a:bodyPr/>
                        <a:lstStyle/>
                        <a:p>
                          <a:pPr>
                            <a:spcBef>
                              <a:spcPts val="300"/>
                            </a:spcBef>
                            <a:spcAft>
                              <a:spcPts val="300"/>
                            </a:spcAft>
                          </a:pPr>
                          <a:r>
                            <a:rPr lang="es-ES_tradnl" sz="1600">
                              <a:solidFill>
                                <a:schemeClr val="bg1"/>
                              </a:solidFill>
                              <a:effectLst/>
                            </a:rPr>
                            <a:t>a) El número 5 en natural pero no es racional</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94222595"/>
                      </a:ext>
                    </a:extLst>
                  </a:tr>
                  <a:tr h="548732">
                    <a:tc>
                      <a:txBody>
                        <a:bodyPr/>
                        <a:lstStyle/>
                        <a:p>
                          <a:pPr>
                            <a:spcBef>
                              <a:spcPts val="300"/>
                            </a:spcBef>
                            <a:spcAft>
                              <a:spcPts val="300"/>
                            </a:spcAft>
                          </a:pPr>
                          <a:r>
                            <a:rPr lang="es-ES_tradnl" sz="1600">
                              <a:solidFill>
                                <a:schemeClr val="bg1"/>
                              </a:solidFill>
                              <a:effectLst/>
                            </a:rPr>
                            <a:t>b) El número 6/2 es racional pero no entero.</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dirty="0">
                              <a:solidFill>
                                <a:schemeClr val="bg1"/>
                              </a:solidFill>
                              <a:effectLst/>
                            </a:rPr>
                            <a:t> </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54879426"/>
                      </a:ext>
                    </a:extLst>
                  </a:tr>
                  <a:tr h="548732">
                    <a:tc>
                      <a:txBody>
                        <a:bodyPr/>
                        <a:lstStyle/>
                        <a:p>
                          <a:pPr>
                            <a:spcBef>
                              <a:spcPts val="300"/>
                            </a:spcBef>
                            <a:spcAft>
                              <a:spcPts val="300"/>
                            </a:spcAft>
                          </a:pPr>
                          <a:r>
                            <a:rPr lang="es-ES_tradnl" sz="1600">
                              <a:solidFill>
                                <a:schemeClr val="bg1"/>
                              </a:solidFill>
                              <a:effectLst/>
                            </a:rPr>
                            <a:t>c) El número -5 es natural, entero y racional</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46142843"/>
                      </a:ext>
                    </a:extLst>
                  </a:tr>
                  <a:tr h="300184">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704167" r="-82985" b="-466667"/>
                          </a:stretch>
                        </a:blip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91569925"/>
                      </a:ext>
                    </a:extLst>
                  </a:tr>
                  <a:tr h="274366">
                    <a:tc>
                      <a:txBody>
                        <a:bodyPr/>
                        <a:lstStyle/>
                        <a:p>
                          <a:pPr>
                            <a:spcBef>
                              <a:spcPts val="300"/>
                            </a:spcBef>
                            <a:spcAft>
                              <a:spcPts val="300"/>
                            </a:spcAft>
                          </a:pPr>
                          <a:r>
                            <a:rPr lang="es-ES_tradnl" sz="1600">
                              <a:solidFill>
                                <a:schemeClr val="bg1"/>
                              </a:solidFill>
                              <a:effectLst/>
                            </a:rPr>
                            <a:t>e) -15/3 es racional y entero</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42958158"/>
                      </a:ext>
                    </a:extLst>
                  </a:tr>
                  <a:tr h="299897">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934783" r="-82985" b="-291304"/>
                          </a:stretch>
                        </a:blip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65808236"/>
                      </a:ext>
                    </a:extLst>
                  </a:tr>
                  <a:tr h="832721">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360606" r="-82985" b="-1515"/>
                          </a:stretch>
                        </a:blipFill>
                      </a:tcPr>
                    </a:tc>
                    <a:tc>
                      <a:txBody>
                        <a:bodyPr/>
                        <a:lstStyle/>
                        <a:p>
                          <a:pPr>
                            <a:spcBef>
                              <a:spcPts val="300"/>
                            </a:spcBef>
                            <a:spcAft>
                              <a:spcPts val="300"/>
                            </a:spcAft>
                          </a:pPr>
                          <a:r>
                            <a:rPr lang="es-ES_tradnl" sz="1600">
                              <a:solidFill>
                                <a:schemeClr val="bg1"/>
                              </a:solidFill>
                              <a:effectLst/>
                            </a:rPr>
                            <a:t> </a:t>
                          </a:r>
                          <a:endParaRPr lang="es-E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Bef>
                              <a:spcPts val="300"/>
                            </a:spcBef>
                            <a:spcAft>
                              <a:spcPts val="300"/>
                            </a:spcAft>
                          </a:pPr>
                          <a:r>
                            <a:rPr lang="es-ES_tradnl" sz="1600" dirty="0">
                              <a:solidFill>
                                <a:schemeClr val="bg1"/>
                              </a:solidFill>
                              <a:effectLst/>
                            </a:rPr>
                            <a:t> </a:t>
                          </a:r>
                          <a:endParaRPr lang="es-E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50196897"/>
                      </a:ext>
                    </a:extLst>
                  </a:tr>
                </a:tbl>
              </a:graphicData>
            </a:graphic>
          </p:graphicFrame>
        </mc:Fallback>
      </mc:AlternateContent>
    </p:spTree>
    <p:extLst>
      <p:ext uri="{BB962C8B-B14F-4D97-AF65-F5344CB8AC3E}">
        <p14:creationId xmlns:p14="http://schemas.microsoft.com/office/powerpoint/2010/main" val="227808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52</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Calcula: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graphicFrame>
        <p:nvGraphicFramePr>
          <p:cNvPr id="3" name="Tabla 2">
            <a:extLst>
              <a:ext uri="{FF2B5EF4-FFF2-40B4-BE49-F238E27FC236}">
                <a16:creationId xmlns:a16="http://schemas.microsoft.com/office/drawing/2014/main" id="{9EDC294C-C17A-704A-8F4D-16AFD35D653E}"/>
              </a:ext>
            </a:extLst>
          </p:cNvPr>
          <p:cNvGraphicFramePr>
            <a:graphicFrameLocks noGrp="1"/>
          </p:cNvGraphicFramePr>
          <p:nvPr>
            <p:extLst>
              <p:ext uri="{D42A27DB-BD31-4B8C-83A1-F6EECF244321}">
                <p14:modId xmlns:p14="http://schemas.microsoft.com/office/powerpoint/2010/main" val="1637763849"/>
              </p:ext>
            </p:extLst>
          </p:nvPr>
        </p:nvGraphicFramePr>
        <p:xfrm>
          <a:off x="539552" y="1988840"/>
          <a:ext cx="7827797" cy="4206240"/>
        </p:xfrm>
        <a:graphic>
          <a:graphicData uri="http://schemas.openxmlformats.org/drawingml/2006/table">
            <a:tbl>
              <a:tblPr firstRow="1" firstCol="1" bandRow="1">
                <a:tableStyleId>{5C22544A-7EE6-4342-B048-85BDC9FD1C3A}</a:tableStyleId>
              </a:tblPr>
              <a:tblGrid>
                <a:gridCol w="2609016">
                  <a:extLst>
                    <a:ext uri="{9D8B030D-6E8A-4147-A177-3AD203B41FA5}">
                      <a16:colId xmlns:a16="http://schemas.microsoft.com/office/drawing/2014/main" val="503039505"/>
                    </a:ext>
                  </a:extLst>
                </a:gridCol>
                <a:gridCol w="2609016">
                  <a:extLst>
                    <a:ext uri="{9D8B030D-6E8A-4147-A177-3AD203B41FA5}">
                      <a16:colId xmlns:a16="http://schemas.microsoft.com/office/drawing/2014/main" val="2563921716"/>
                    </a:ext>
                  </a:extLst>
                </a:gridCol>
                <a:gridCol w="2609765">
                  <a:extLst>
                    <a:ext uri="{9D8B030D-6E8A-4147-A177-3AD203B41FA5}">
                      <a16:colId xmlns:a16="http://schemas.microsoft.com/office/drawing/2014/main" val="2830626272"/>
                    </a:ext>
                  </a:extLst>
                </a:gridCol>
              </a:tblGrid>
              <a:tr h="3888432">
                <a:tc>
                  <a:txBody>
                    <a:bodyPr/>
                    <a:lstStyle/>
                    <a:p>
                      <a:pPr>
                        <a:spcBef>
                          <a:spcPts val="600"/>
                        </a:spcBef>
                        <a:spcAft>
                          <a:spcPts val="600"/>
                        </a:spcAft>
                      </a:pPr>
                      <a:r>
                        <a:rPr lang="es-ES" sz="2400">
                          <a:solidFill>
                            <a:schemeClr val="bg1"/>
                          </a:solidFill>
                          <a:effectLst/>
                        </a:rPr>
                        <a:t>a) 45,3 + 137´683 + 5,71 =</a:t>
                      </a:r>
                    </a:p>
                    <a:p>
                      <a:pPr>
                        <a:spcBef>
                          <a:spcPts val="600"/>
                        </a:spcBef>
                        <a:spcAft>
                          <a:spcPts val="600"/>
                        </a:spcAft>
                      </a:pPr>
                      <a:r>
                        <a:rPr lang="es-ES" sz="2400">
                          <a:solidFill>
                            <a:schemeClr val="bg1"/>
                          </a:solidFill>
                          <a:effectLst/>
                        </a:rPr>
                        <a:t> </a:t>
                      </a:r>
                    </a:p>
                    <a:p>
                      <a:pPr>
                        <a:spcBef>
                          <a:spcPts val="600"/>
                        </a:spcBef>
                        <a:spcAft>
                          <a:spcPts val="600"/>
                        </a:spcAft>
                      </a:pPr>
                      <a:r>
                        <a:rPr lang="es-ES" sz="2400">
                          <a:solidFill>
                            <a:schemeClr val="bg1"/>
                          </a:solidFill>
                          <a:effectLst/>
                        </a:rPr>
                        <a:t> </a:t>
                      </a:r>
                    </a:p>
                    <a:p>
                      <a:pPr>
                        <a:spcBef>
                          <a:spcPts val="600"/>
                        </a:spcBef>
                        <a:spcAft>
                          <a:spcPts val="600"/>
                        </a:spcAft>
                      </a:pPr>
                      <a:r>
                        <a:rPr lang="es-ES" sz="2400">
                          <a:solidFill>
                            <a:schemeClr val="bg1"/>
                          </a:solidFill>
                          <a:effectLst/>
                        </a:rPr>
                        <a:t> </a:t>
                      </a:r>
                    </a:p>
                    <a:p>
                      <a:pPr>
                        <a:spcBef>
                          <a:spcPts val="600"/>
                        </a:spcBef>
                        <a:spcAft>
                          <a:spcPts val="600"/>
                        </a:spcAft>
                      </a:pPr>
                      <a:r>
                        <a:rPr lang="es-ES" sz="2400">
                          <a:solidFill>
                            <a:schemeClr val="bg1"/>
                          </a:solidFill>
                          <a:effectLst/>
                        </a:rPr>
                        <a:t> </a:t>
                      </a:r>
                    </a:p>
                    <a:p>
                      <a:pPr>
                        <a:spcBef>
                          <a:spcPts val="600"/>
                        </a:spcBef>
                        <a:spcAft>
                          <a:spcPts val="600"/>
                        </a:spcAft>
                      </a:pPr>
                      <a:r>
                        <a:rPr lang="es-ES" sz="2400">
                          <a:solidFill>
                            <a:schemeClr val="bg1"/>
                          </a:solidFill>
                          <a:effectLst/>
                        </a:rPr>
                        <a:t> </a:t>
                      </a:r>
                    </a:p>
                    <a:p>
                      <a:pPr>
                        <a:spcBef>
                          <a:spcPts val="600"/>
                        </a:spcBef>
                        <a:spcAft>
                          <a:spcPts val="600"/>
                        </a:spcAft>
                      </a:pPr>
                      <a:r>
                        <a:rPr lang="es-ES" sz="2400">
                          <a:solidFill>
                            <a:schemeClr val="bg1"/>
                          </a:solidFill>
                          <a:effectLst/>
                        </a:rPr>
                        <a:t> </a:t>
                      </a:r>
                      <a:endParaRPr lang="es-E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2400">
                          <a:solidFill>
                            <a:schemeClr val="bg1"/>
                          </a:solidFill>
                          <a:effectLst/>
                        </a:rPr>
                        <a:t>b) 7´4 – 0´569 =</a:t>
                      </a:r>
                      <a:endParaRPr lang="es-E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2400" dirty="0">
                          <a:solidFill>
                            <a:schemeClr val="bg1"/>
                          </a:solidFill>
                          <a:effectLst/>
                        </a:rPr>
                        <a:t>c) 35´9 - 27´922 + 5,79 =</a:t>
                      </a:r>
                      <a:endParaRPr lang="es-E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88229308"/>
                  </a:ext>
                </a:extLst>
              </a:tr>
            </a:tbl>
          </a:graphicData>
        </a:graphic>
      </p:graphicFrame>
    </p:spTree>
    <p:extLst>
      <p:ext uri="{BB962C8B-B14F-4D97-AF65-F5344CB8AC3E}">
        <p14:creationId xmlns:p14="http://schemas.microsoft.com/office/powerpoint/2010/main" val="4102198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53</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Opera: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6C0E7011-C254-9440-A8FA-458683CC5471}"/>
              </a:ext>
            </a:extLst>
          </p:cNvPr>
          <p:cNvPicPr>
            <a:picLocks noChangeAspect="1"/>
          </p:cNvPicPr>
          <p:nvPr/>
        </p:nvPicPr>
        <p:blipFill>
          <a:blip r:embed="rId3"/>
          <a:stretch>
            <a:fillRect/>
          </a:stretch>
        </p:blipFill>
        <p:spPr>
          <a:xfrm>
            <a:off x="616332" y="1988840"/>
            <a:ext cx="7751018" cy="1896172"/>
          </a:xfrm>
          <a:prstGeom prst="rect">
            <a:avLst/>
          </a:prstGeom>
        </p:spPr>
      </p:pic>
    </p:spTree>
    <p:extLst>
      <p:ext uri="{BB962C8B-B14F-4D97-AF65-F5344CB8AC3E}">
        <p14:creationId xmlns:p14="http://schemas.microsoft.com/office/powerpoint/2010/main" val="36067981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54</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Resuelve:</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7A75A4F4-1B0C-F449-875B-810D6A281B0B}"/>
              </a:ext>
            </a:extLst>
          </p:cNvPr>
          <p:cNvPicPr>
            <a:picLocks noChangeAspect="1"/>
          </p:cNvPicPr>
          <p:nvPr/>
        </p:nvPicPr>
        <p:blipFill>
          <a:blip r:embed="rId3"/>
          <a:stretch>
            <a:fillRect/>
          </a:stretch>
        </p:blipFill>
        <p:spPr>
          <a:xfrm>
            <a:off x="539552" y="1759824"/>
            <a:ext cx="7866514" cy="4261463"/>
          </a:xfrm>
          <a:prstGeom prst="rect">
            <a:avLst/>
          </a:prstGeom>
        </p:spPr>
      </p:pic>
    </p:spTree>
    <p:extLst>
      <p:ext uri="{BB962C8B-B14F-4D97-AF65-F5344CB8AC3E}">
        <p14:creationId xmlns:p14="http://schemas.microsoft.com/office/powerpoint/2010/main" val="1332664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55</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Completa la siguiente factura: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A1F911C3-39A6-D046-B579-66AA8FDC8B2F}"/>
              </a:ext>
            </a:extLst>
          </p:cNvPr>
          <p:cNvPicPr>
            <a:picLocks noChangeAspect="1"/>
          </p:cNvPicPr>
          <p:nvPr/>
        </p:nvPicPr>
        <p:blipFill>
          <a:blip r:embed="rId3"/>
          <a:stretch>
            <a:fillRect/>
          </a:stretch>
        </p:blipFill>
        <p:spPr>
          <a:xfrm>
            <a:off x="539552" y="1736964"/>
            <a:ext cx="7931398" cy="4500347"/>
          </a:xfrm>
          <a:prstGeom prst="rect">
            <a:avLst/>
          </a:prstGeom>
        </p:spPr>
      </p:pic>
    </p:spTree>
    <p:extLst>
      <p:ext uri="{BB962C8B-B14F-4D97-AF65-F5344CB8AC3E}">
        <p14:creationId xmlns:p14="http://schemas.microsoft.com/office/powerpoint/2010/main" val="2732425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30887"/>
          </a:xfrm>
          <a:prstGeom prst="rect">
            <a:avLst/>
          </a:prstGeom>
          <a:noFill/>
        </p:spPr>
        <p:txBody>
          <a:bodyPr wrap="square" rtlCol="0">
            <a:spAutoFit/>
          </a:bodyPr>
          <a:lstStyle/>
          <a:p>
            <a:pPr algn="ctr"/>
            <a:r>
              <a:rPr lang="es-ES" sz="2200" b="1" dirty="0">
                <a:solidFill>
                  <a:schemeClr val="accent1">
                    <a:lumMod val="50000"/>
                  </a:schemeClr>
                </a:solidFill>
              </a:rPr>
              <a:t>Truncamiento. Redondeo. Errores. Cota del error.</a:t>
            </a:r>
          </a:p>
        </p:txBody>
      </p:sp>
      <p:pic>
        <p:nvPicPr>
          <p:cNvPr id="7" name="Picture 2">
            <a:extLst>
              <a:ext uri="{FF2B5EF4-FFF2-40B4-BE49-F238E27FC236}">
                <a16:creationId xmlns:a16="http://schemas.microsoft.com/office/drawing/2014/main" id="{E5D40C49-2FEF-C641-877D-46F5D72E34F7}"/>
              </a:ext>
            </a:extLst>
          </p:cNvPr>
          <p:cNvPicPr>
            <a:picLocks noChangeAspect="1" noChangeArrowheads="1"/>
          </p:cNvPicPr>
          <p:nvPr/>
        </p:nvPicPr>
        <p:blipFill>
          <a:blip r:embed="rId3" cstate="email"/>
          <a:srcRect/>
          <a:stretch>
            <a:fillRect/>
          </a:stretch>
        </p:blipFill>
        <p:spPr bwMode="auto">
          <a:xfrm>
            <a:off x="539552" y="1052188"/>
            <a:ext cx="7441173" cy="35259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765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56</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Responde a las siguientes cuestiones:</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91FB0424-A46F-BF4C-A70A-D97245E60F72}"/>
              </a:ext>
            </a:extLst>
          </p:cNvPr>
          <p:cNvPicPr>
            <a:picLocks noChangeAspect="1"/>
          </p:cNvPicPr>
          <p:nvPr/>
        </p:nvPicPr>
        <p:blipFill>
          <a:blip r:embed="rId3"/>
          <a:stretch>
            <a:fillRect/>
          </a:stretch>
        </p:blipFill>
        <p:spPr>
          <a:xfrm>
            <a:off x="539552" y="1988840"/>
            <a:ext cx="8019748" cy="1882809"/>
          </a:xfrm>
          <a:prstGeom prst="rect">
            <a:avLst/>
          </a:prstGeom>
        </p:spPr>
      </p:pic>
    </p:spTree>
    <p:extLst>
      <p:ext uri="{BB962C8B-B14F-4D97-AF65-F5344CB8AC3E}">
        <p14:creationId xmlns:p14="http://schemas.microsoft.com/office/powerpoint/2010/main" val="7656539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57</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Responde a las siguientes cuestiones:</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14793010-DF94-574B-BA1D-8D771D000202}"/>
              </a:ext>
            </a:extLst>
          </p:cNvPr>
          <p:cNvPicPr>
            <a:picLocks noChangeAspect="1"/>
          </p:cNvPicPr>
          <p:nvPr/>
        </p:nvPicPr>
        <p:blipFill>
          <a:blip r:embed="rId3"/>
          <a:stretch>
            <a:fillRect/>
          </a:stretch>
        </p:blipFill>
        <p:spPr>
          <a:xfrm>
            <a:off x="605784" y="1844824"/>
            <a:ext cx="8012246" cy="1872208"/>
          </a:xfrm>
          <a:prstGeom prst="rect">
            <a:avLst/>
          </a:prstGeom>
        </p:spPr>
      </p:pic>
    </p:spTree>
    <p:extLst>
      <p:ext uri="{BB962C8B-B14F-4D97-AF65-F5344CB8AC3E}">
        <p14:creationId xmlns:p14="http://schemas.microsoft.com/office/powerpoint/2010/main" val="1172616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58</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Completa la tabla: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pic>
        <p:nvPicPr>
          <p:cNvPr id="3" name="Imagen 2">
            <a:extLst>
              <a:ext uri="{FF2B5EF4-FFF2-40B4-BE49-F238E27FC236}">
                <a16:creationId xmlns:a16="http://schemas.microsoft.com/office/drawing/2014/main" id="{A8A6DB22-C88C-FE4C-AC2E-2A5B2F494A03}"/>
              </a:ext>
            </a:extLst>
          </p:cNvPr>
          <p:cNvPicPr>
            <a:picLocks noChangeAspect="1"/>
          </p:cNvPicPr>
          <p:nvPr/>
        </p:nvPicPr>
        <p:blipFill>
          <a:blip r:embed="rId3"/>
          <a:stretch>
            <a:fillRect/>
          </a:stretch>
        </p:blipFill>
        <p:spPr>
          <a:xfrm>
            <a:off x="485800" y="1724389"/>
            <a:ext cx="8172400" cy="2609928"/>
          </a:xfrm>
          <a:prstGeom prst="rect">
            <a:avLst/>
          </a:prstGeom>
        </p:spPr>
      </p:pic>
    </p:spTree>
    <p:extLst>
      <p:ext uri="{BB962C8B-B14F-4D97-AF65-F5344CB8AC3E}">
        <p14:creationId xmlns:p14="http://schemas.microsoft.com/office/powerpoint/2010/main" val="2795730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59</a:t>
            </a:r>
          </a:p>
        </p:txBody>
      </p:sp>
      <mc:AlternateContent xmlns:mc="http://schemas.openxmlformats.org/markup-compatibility/2006">
        <mc:Choice xmlns:a14="http://schemas.microsoft.com/office/drawing/2010/main" Requires="a14">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8706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Redondea a las centésimas los números </a:t>
                </a:r>
                <a14:m>
                  <m:oMath xmlns:m="http://schemas.openxmlformats.org/officeDocument/2006/math">
                    <m:r>
                      <a:rPr lang="es-ES" sz="2400"/>
                      <m:t>12´</m:t>
                    </m:r>
                    <m:acc>
                      <m:accPr>
                        <m:chr m:val="̂"/>
                        <m:ctrlPr>
                          <a:rPr lang="es-ES" sz="2400"/>
                        </m:ctrlPr>
                      </m:accPr>
                      <m:e>
                        <m:r>
                          <a:rPr lang="es-ES" sz="2400"/>
                          <m:t>5</m:t>
                        </m:r>
                      </m:e>
                    </m:acc>
                  </m:oMath>
                </a14:m>
                <a:r>
                  <a:rPr lang="es-ES" sz="2400" dirty="0"/>
                  <a:t> y </a:t>
                </a:r>
                <a14:m>
                  <m:oMath xmlns:m="http://schemas.openxmlformats.org/officeDocument/2006/math">
                    <m:r>
                      <a:rPr lang="es-ES" sz="2400"/>
                      <m:t>12´6</m:t>
                    </m:r>
                    <m:acc>
                      <m:accPr>
                        <m:chr m:val="̂"/>
                        <m:ctrlPr>
                          <a:rPr lang="es-ES" sz="2400"/>
                        </m:ctrlPr>
                      </m:accPr>
                      <m:e>
                        <m:r>
                          <a:rPr lang="es-ES" sz="2400"/>
                          <m:t>5</m:t>
                        </m:r>
                      </m:e>
                    </m:acc>
                  </m:oMath>
                </a14:m>
                <a:r>
                  <a:rPr lang="es-ES" sz="2400" dirty="0"/>
                  <a:t> y obtén una cota para cada error. </a:t>
                </a:r>
              </a:p>
            </p:txBody>
          </p:sp>
        </mc:Choice>
        <mc:Fallback>
          <p:sp>
            <p:nvSpPr>
              <p:cNvPr id="2" name="Rectángulo 1">
                <a:extLst>
                  <a:ext uri="{FF2B5EF4-FFF2-40B4-BE49-F238E27FC236}">
                    <a16:creationId xmlns:a16="http://schemas.microsoft.com/office/drawing/2014/main" id="{2CCDDC11-6C90-6D42-BAE5-CD7F048B8659}"/>
                  </a:ext>
                </a:extLst>
              </p:cNvPr>
              <p:cNvSpPr>
                <a:spLocks noRot="1" noChangeAspect="1" noMove="1" noResize="1" noEditPoints="1" noAdjustHandles="1" noChangeArrowheads="1" noChangeShapeType="1" noTextEdit="1"/>
              </p:cNvSpPr>
              <p:nvPr/>
            </p:nvSpPr>
            <p:spPr>
              <a:xfrm>
                <a:off x="1265962" y="1167135"/>
                <a:ext cx="7101388" cy="870623"/>
              </a:xfrm>
              <a:prstGeom prst="rect">
                <a:avLst/>
              </a:prstGeom>
              <a:blipFill>
                <a:blip r:embed="rId3"/>
                <a:stretch>
                  <a:fillRect l="-1066" t="-2778" b="-11111"/>
                </a:stretch>
              </a:blipFill>
            </p:spPr>
            <p:txBody>
              <a:bodyPr/>
              <a:lstStyle/>
              <a:p>
                <a:r>
                  <a:rPr lang="es-ES">
                    <a:noFill/>
                  </a:rPr>
                  <a:t> </a:t>
                </a:r>
              </a:p>
            </p:txBody>
          </p:sp>
        </mc:Fallback>
      </mc:AlternateContent>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mc:AlternateContent xmlns:mc="http://schemas.openxmlformats.org/markup-compatibility/2006">
        <mc:Choice xmlns:a14="http://schemas.microsoft.com/office/drawing/2010/main" Requires="a14">
          <p:sp>
            <p:nvSpPr>
              <p:cNvPr id="3" name="Rectángulo 2">
                <a:extLst>
                  <a:ext uri="{FF2B5EF4-FFF2-40B4-BE49-F238E27FC236}">
                    <a16:creationId xmlns:a16="http://schemas.microsoft.com/office/drawing/2014/main" id="{BA26B98D-9666-0744-8B4A-D556E667B5A2}"/>
                  </a:ext>
                </a:extLst>
              </p:cNvPr>
              <p:cNvSpPr/>
              <p:nvPr/>
            </p:nvSpPr>
            <p:spPr>
              <a:xfrm>
                <a:off x="2286000" y="3090959"/>
                <a:ext cx="4572000" cy="3505575"/>
              </a:xfrm>
              <a:prstGeom prst="rect">
                <a:avLst/>
              </a:prstGeom>
            </p:spPr>
            <p:txBody>
              <a:bodyPr>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Redondea a las centésimas los números </a:t>
                </a:r>
                <a14:m>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12´</m:t>
                    </m:r>
                    <m:acc>
                      <m:accPr>
                        <m:chr m:val="̂"/>
                        <m:ctrlPr>
                          <a:rPr lang="es-ES" i="1">
                            <a:effectLst/>
                            <a:latin typeface="Cambria Math" panose="02040503050406030204" pitchFamily="18" charset="0"/>
                          </a:rPr>
                        </m:ctrlPr>
                      </m:accPr>
                      <m:e>
                        <m:r>
                          <a:rPr lang="es-ES" i="1">
                            <a:latin typeface="Cambria Math" panose="02040503050406030204" pitchFamily="18" charset="0"/>
                            <a:ea typeface="Times New Roman" panose="02020603050405020304" pitchFamily="18" charset="0"/>
                            <a:cs typeface="Times New Roman" panose="02020603050405020304" pitchFamily="18" charset="0"/>
                          </a:rPr>
                          <m:t>5</m:t>
                        </m:r>
                      </m:e>
                    </m:acc>
                  </m:oMath>
                </a14:m>
                <a:r>
                  <a:rPr lang="es-ES" dirty="0">
                    <a:latin typeface="Calibri" panose="020F0502020204030204" pitchFamily="34" charset="0"/>
                    <a:ea typeface="Times New Roman" panose="02020603050405020304" pitchFamily="18" charset="0"/>
                    <a:cs typeface="Times New Roman" panose="02020603050405020304" pitchFamily="18" charset="0"/>
                  </a:rPr>
                  <a:t> y </a:t>
                </a:r>
                <a14:m>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12´6</m:t>
                    </m:r>
                    <m:acc>
                      <m:accPr>
                        <m:chr m:val="̂"/>
                        <m:ctrlPr>
                          <a:rPr lang="es-ES" i="1">
                            <a:effectLst/>
                            <a:latin typeface="Cambria Math" panose="02040503050406030204" pitchFamily="18" charset="0"/>
                          </a:rPr>
                        </m:ctrlPr>
                      </m:accPr>
                      <m:e>
                        <m:r>
                          <a:rPr lang="es-ES" i="1">
                            <a:latin typeface="Cambria Math" panose="02040503050406030204" pitchFamily="18" charset="0"/>
                            <a:ea typeface="Times New Roman" panose="02020603050405020304" pitchFamily="18" charset="0"/>
                            <a:cs typeface="Times New Roman" panose="02020603050405020304" pitchFamily="18" charset="0"/>
                          </a:rPr>
                          <m:t>5</m:t>
                        </m:r>
                      </m:e>
                    </m:acc>
                  </m:oMath>
                </a14:m>
                <a:r>
                  <a:rPr lang="es-ES" dirty="0">
                    <a:latin typeface="Calibri" panose="020F0502020204030204" pitchFamily="34" charset="0"/>
                    <a:ea typeface="Times New Roman" panose="02020603050405020304" pitchFamily="18" charset="0"/>
                    <a:cs typeface="Times New Roman" panose="02020603050405020304" pitchFamily="18" charset="0"/>
                  </a:rPr>
                  <a:t> y obtén una cota para cada error</a:t>
                </a:r>
                <a:r>
                  <a:rPr lang="es-ES" dirty="0">
                    <a:effectLst/>
                  </a:rPr>
                  <a:t> </a:t>
                </a:r>
                <a:r>
                  <a:rPr lang="es-ES" dirty="0"/>
                  <a:t>Redondea a las centésimas los números </a:t>
                </a:r>
                <a14:m>
                  <m:oMath xmlns:m="http://schemas.openxmlformats.org/officeDocument/2006/math">
                    <m:r>
                      <a:rPr lang="es-ES" i="1"/>
                      <m:t>12´</m:t>
                    </m:r>
                    <m:acc>
                      <m:accPr>
                        <m:chr m:val="̂"/>
                        <m:ctrlPr>
                          <a:rPr lang="es-ES" i="1"/>
                        </m:ctrlPr>
                      </m:accPr>
                      <m:e>
                        <m:r>
                          <a:rPr lang="es-ES" i="1"/>
                          <m:t>5</m:t>
                        </m:r>
                      </m:e>
                    </m:acc>
                  </m:oMath>
                </a14:m>
                <a:r>
                  <a:rPr lang="es-ES" dirty="0"/>
                  <a:t> y </a:t>
                </a:r>
                <a14:m>
                  <m:oMath xmlns:m="http://schemas.openxmlformats.org/officeDocument/2006/math">
                    <m:r>
                      <a:rPr lang="es-ES" i="1"/>
                      <m:t>12´6</m:t>
                    </m:r>
                    <m:acc>
                      <m:accPr>
                        <m:chr m:val="̂"/>
                        <m:ctrlPr>
                          <a:rPr lang="es-ES" i="1"/>
                        </m:ctrlPr>
                      </m:accPr>
                      <m:e>
                        <m:r>
                          <a:rPr lang="es-ES" i="1"/>
                          <m:t>5</m:t>
                        </m:r>
                      </m:e>
                    </m:acc>
                  </m:oMath>
                </a14:m>
                <a:r>
                  <a:rPr lang="es-ES" dirty="0"/>
                  <a:t> y obtén una cota para cada error</a:t>
                </a:r>
                <a:r>
                  <a:rPr lang="es-ES" dirty="0">
                    <a:effectLst/>
                  </a:rPr>
                  <a:t> </a:t>
                </a:r>
                <a:r>
                  <a:rPr lang="es-ES" dirty="0"/>
                  <a:t>Redondea a las centésimas los números </a:t>
                </a:r>
                <a14:m>
                  <m:oMath xmlns:m="http://schemas.openxmlformats.org/officeDocument/2006/math">
                    <m:r>
                      <a:rPr lang="es-ES" i="1"/>
                      <m:t>12´</m:t>
                    </m:r>
                    <m:acc>
                      <m:accPr>
                        <m:chr m:val="̂"/>
                        <m:ctrlPr>
                          <a:rPr lang="es-ES" i="1"/>
                        </m:ctrlPr>
                      </m:accPr>
                      <m:e>
                        <m:r>
                          <a:rPr lang="es-ES" i="1"/>
                          <m:t>5</m:t>
                        </m:r>
                      </m:e>
                    </m:acc>
                  </m:oMath>
                </a14:m>
                <a:r>
                  <a:rPr lang="es-ES" dirty="0"/>
                  <a:t> y </a:t>
                </a:r>
                <a14:m>
                  <m:oMath xmlns:m="http://schemas.openxmlformats.org/officeDocument/2006/math">
                    <m:r>
                      <a:rPr lang="es-ES" i="1"/>
                      <m:t>12´6</m:t>
                    </m:r>
                    <m:acc>
                      <m:accPr>
                        <m:chr m:val="̂"/>
                        <m:ctrlPr>
                          <a:rPr lang="es-ES" i="1"/>
                        </m:ctrlPr>
                      </m:accPr>
                      <m:e>
                        <m:r>
                          <a:rPr lang="es-ES" i="1"/>
                          <m:t>5</m:t>
                        </m:r>
                      </m:e>
                    </m:acc>
                  </m:oMath>
                </a14:m>
                <a:r>
                  <a:rPr lang="es-ES" dirty="0"/>
                  <a:t> y obtén una cota para cada error</a:t>
                </a:r>
                <a:r>
                  <a:rPr lang="es-ES" dirty="0">
                    <a:effectLst/>
                  </a:rPr>
                  <a:t> </a:t>
                </a:r>
                <a:r>
                  <a:rPr lang="es-ES" dirty="0"/>
                  <a:t>Redondea a las centésimas los números </a:t>
                </a:r>
                <a14:m>
                  <m:oMath xmlns:m="http://schemas.openxmlformats.org/officeDocument/2006/math">
                    <m:r>
                      <a:rPr lang="es-ES" i="1"/>
                      <m:t>12´</m:t>
                    </m:r>
                    <m:acc>
                      <m:accPr>
                        <m:chr m:val="̂"/>
                        <m:ctrlPr>
                          <a:rPr lang="es-ES" i="1"/>
                        </m:ctrlPr>
                      </m:accPr>
                      <m:e>
                        <m:r>
                          <a:rPr lang="es-ES" i="1"/>
                          <m:t>5</m:t>
                        </m:r>
                      </m:e>
                    </m:acc>
                  </m:oMath>
                </a14:m>
                <a:r>
                  <a:rPr lang="es-ES" dirty="0"/>
                  <a:t> y </a:t>
                </a:r>
                <a14:m>
                  <m:oMath xmlns:m="http://schemas.openxmlformats.org/officeDocument/2006/math">
                    <m:r>
                      <a:rPr lang="es-ES" i="1"/>
                      <m:t>12´6</m:t>
                    </m:r>
                    <m:acc>
                      <m:accPr>
                        <m:chr m:val="̂"/>
                        <m:ctrlPr>
                          <a:rPr lang="es-ES" i="1"/>
                        </m:ctrlPr>
                      </m:accPr>
                      <m:e>
                        <m:r>
                          <a:rPr lang="es-ES" i="1"/>
                          <m:t>5</m:t>
                        </m:r>
                      </m:e>
                    </m:acc>
                  </m:oMath>
                </a14:m>
                <a:r>
                  <a:rPr lang="es-ES" dirty="0"/>
                  <a:t> y obtén una cota para cada error</a:t>
                </a:r>
                <a:r>
                  <a:rPr lang="es-ES" dirty="0">
                    <a:effectLst/>
                  </a:rPr>
                  <a:t> </a:t>
                </a:r>
                <a:r>
                  <a:rPr lang="es-ES" dirty="0"/>
                  <a:t>Redondea a las centésimas los números </a:t>
                </a:r>
                <a14:m>
                  <m:oMath xmlns:m="http://schemas.openxmlformats.org/officeDocument/2006/math">
                    <m:r>
                      <a:rPr lang="es-ES" i="1"/>
                      <m:t>12´</m:t>
                    </m:r>
                    <m:acc>
                      <m:accPr>
                        <m:chr m:val="̂"/>
                        <m:ctrlPr>
                          <a:rPr lang="es-ES" i="1"/>
                        </m:ctrlPr>
                      </m:accPr>
                      <m:e>
                        <m:r>
                          <a:rPr lang="es-ES" i="1"/>
                          <m:t>5</m:t>
                        </m:r>
                      </m:e>
                    </m:acc>
                  </m:oMath>
                </a14:m>
                <a:r>
                  <a:rPr lang="es-ES" dirty="0"/>
                  <a:t> y </a:t>
                </a:r>
                <a14:m>
                  <m:oMath xmlns:m="http://schemas.openxmlformats.org/officeDocument/2006/math">
                    <m:r>
                      <a:rPr lang="es-ES" i="1"/>
                      <m:t>12´6</m:t>
                    </m:r>
                    <m:acc>
                      <m:accPr>
                        <m:chr m:val="̂"/>
                        <m:ctrlPr>
                          <a:rPr lang="es-ES" i="1"/>
                        </m:ctrlPr>
                      </m:accPr>
                      <m:e>
                        <m:r>
                          <a:rPr lang="es-ES" i="1"/>
                          <m:t>5</m:t>
                        </m:r>
                      </m:e>
                    </m:acc>
                  </m:oMath>
                </a14:m>
                <a:r>
                  <a:rPr lang="es-ES" dirty="0"/>
                  <a:t> y obtén una cota para cada error</a:t>
                </a:r>
                <a:r>
                  <a:rPr lang="es-ES" dirty="0">
                    <a:effectLst/>
                  </a:rPr>
                  <a:t> </a:t>
                </a:r>
                <a:endParaRPr lang="es-ES" dirty="0"/>
              </a:p>
            </p:txBody>
          </p:sp>
        </mc:Choice>
        <mc:Fallback>
          <p:sp>
            <p:nvSpPr>
              <p:cNvPr id="3" name="Rectángulo 2">
                <a:extLst>
                  <a:ext uri="{FF2B5EF4-FFF2-40B4-BE49-F238E27FC236}">
                    <a16:creationId xmlns:a16="http://schemas.microsoft.com/office/drawing/2014/main" id="{BA26B98D-9666-0744-8B4A-D556E667B5A2}"/>
                  </a:ext>
                </a:extLst>
              </p:cNvPr>
              <p:cNvSpPr>
                <a:spLocks noRot="1" noChangeAspect="1" noMove="1" noResize="1" noEditPoints="1" noAdjustHandles="1" noChangeArrowheads="1" noChangeShapeType="1" noTextEdit="1"/>
              </p:cNvSpPr>
              <p:nvPr/>
            </p:nvSpPr>
            <p:spPr>
              <a:xfrm>
                <a:off x="2286000" y="3090959"/>
                <a:ext cx="4572000" cy="3505575"/>
              </a:xfrm>
              <a:prstGeom prst="rect">
                <a:avLst/>
              </a:prstGeom>
              <a:blipFill>
                <a:blip r:embed="rId4"/>
                <a:stretch>
                  <a:fillRect l="-1111" t="-361" r="-2778" b="-1805"/>
                </a:stretch>
              </a:blipFill>
            </p:spPr>
            <p:txBody>
              <a:bodyPr/>
              <a:lstStyle/>
              <a:p>
                <a:r>
                  <a:rPr lang="es-ES">
                    <a:noFill/>
                  </a:rPr>
                  <a:t> </a:t>
                </a:r>
              </a:p>
            </p:txBody>
          </p:sp>
        </mc:Fallback>
      </mc:AlternateContent>
      <p:sp>
        <p:nvSpPr>
          <p:cNvPr id="7" name="4 CuadroTexto">
            <a:extLst>
              <a:ext uri="{FF2B5EF4-FFF2-40B4-BE49-F238E27FC236}">
                <a16:creationId xmlns:a16="http://schemas.microsoft.com/office/drawing/2014/main" id="{6B64572E-EF83-624A-9821-F83E2A87544B}"/>
              </a:ext>
            </a:extLst>
          </p:cNvPr>
          <p:cNvSpPr txBox="1"/>
          <p:nvPr/>
        </p:nvSpPr>
        <p:spPr>
          <a:xfrm>
            <a:off x="539552" y="3778587"/>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60</a:t>
            </a:r>
          </a:p>
        </p:txBody>
      </p:sp>
      <mc:AlternateContent xmlns:mc="http://schemas.openxmlformats.org/markup-compatibility/2006">
        <mc:Choice xmlns:a14="http://schemas.microsoft.com/office/drawing/2010/main" Requires="a14">
          <p:sp>
            <p:nvSpPr>
              <p:cNvPr id="8" name="Rectángulo 7">
                <a:extLst>
                  <a:ext uri="{FF2B5EF4-FFF2-40B4-BE49-F238E27FC236}">
                    <a16:creationId xmlns:a16="http://schemas.microsoft.com/office/drawing/2014/main" id="{8370632F-BDA4-B941-BDE1-C3FAE664E3AB}"/>
                  </a:ext>
                </a:extLst>
              </p:cNvPr>
              <p:cNvSpPr/>
              <p:nvPr/>
            </p:nvSpPr>
            <p:spPr>
              <a:xfrm>
                <a:off x="1265962" y="3789040"/>
                <a:ext cx="7101388" cy="12126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¿Cuál es el redondeo de </a:t>
                </a:r>
                <a14:m>
                  <m:oMath xmlns:m="http://schemas.openxmlformats.org/officeDocument/2006/math">
                    <m:r>
                      <a:rPr lang="es-ES" sz="2400"/>
                      <m:t>18´</m:t>
                    </m:r>
                    <m:acc>
                      <m:accPr>
                        <m:chr m:val="̂"/>
                        <m:ctrlPr>
                          <a:rPr lang="es-ES" sz="2400"/>
                        </m:ctrlPr>
                      </m:accPr>
                      <m:e>
                        <m:r>
                          <a:rPr lang="es-ES" sz="2400"/>
                          <m:t>9</m:t>
                        </m:r>
                      </m:e>
                    </m:acc>
                  </m:oMath>
                </a14:m>
                <a:r>
                  <a:rPr lang="es-ES" sz="2400" dirty="0"/>
                  <a:t> a cualquier unidad decimal?. ¿Qué error habremos cometido? </a:t>
                </a:r>
              </a:p>
            </p:txBody>
          </p:sp>
        </mc:Choice>
        <mc:Fallback>
          <p:sp>
            <p:nvSpPr>
              <p:cNvPr id="8" name="Rectángulo 7">
                <a:extLst>
                  <a:ext uri="{FF2B5EF4-FFF2-40B4-BE49-F238E27FC236}">
                    <a16:creationId xmlns:a16="http://schemas.microsoft.com/office/drawing/2014/main" id="{8370632F-BDA4-B941-BDE1-C3FAE664E3AB}"/>
                  </a:ext>
                </a:extLst>
              </p:cNvPr>
              <p:cNvSpPr>
                <a:spLocks noRot="1" noChangeAspect="1" noMove="1" noResize="1" noEditPoints="1" noAdjustHandles="1" noChangeArrowheads="1" noChangeShapeType="1" noTextEdit="1"/>
              </p:cNvSpPr>
              <p:nvPr/>
            </p:nvSpPr>
            <p:spPr>
              <a:xfrm>
                <a:off x="1265962" y="3789040"/>
                <a:ext cx="7101388" cy="1212640"/>
              </a:xfrm>
              <a:prstGeom prst="rect">
                <a:avLst/>
              </a:prstGeom>
              <a:blipFill>
                <a:blip r:embed="rId5"/>
                <a:stretch>
                  <a:fillRect l="-1066" t="-2000" b="-7000"/>
                </a:stretch>
              </a:blipFill>
            </p:spPr>
            <p:txBody>
              <a:bodyPr/>
              <a:lstStyle/>
              <a:p>
                <a:r>
                  <a:rPr lang="es-ES">
                    <a:noFill/>
                  </a:rPr>
                  <a:t> </a:t>
                </a:r>
              </a:p>
            </p:txBody>
          </p:sp>
        </mc:Fallback>
      </mc:AlternateContent>
    </p:spTree>
    <p:extLst>
      <p:ext uri="{BB962C8B-B14F-4D97-AF65-F5344CB8AC3E}">
        <p14:creationId xmlns:p14="http://schemas.microsoft.com/office/powerpoint/2010/main" val="3286948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Paso de fracción a decimal y a la inversa</a:t>
            </a:r>
          </a:p>
        </p:txBody>
      </p:sp>
      <p:sp>
        <p:nvSpPr>
          <p:cNvPr id="3" name="CuadroTexto 2">
            <a:extLst>
              <a:ext uri="{FF2B5EF4-FFF2-40B4-BE49-F238E27FC236}">
                <a16:creationId xmlns:a16="http://schemas.microsoft.com/office/drawing/2014/main" id="{9386E617-0DA4-BE40-B947-E2564A291038}"/>
              </a:ext>
            </a:extLst>
          </p:cNvPr>
          <p:cNvSpPr txBox="1"/>
          <p:nvPr/>
        </p:nvSpPr>
        <p:spPr>
          <a:xfrm>
            <a:off x="611560" y="1484784"/>
            <a:ext cx="4392488" cy="584775"/>
          </a:xfrm>
          <a:prstGeom prst="rect">
            <a:avLst/>
          </a:prstGeom>
          <a:noFill/>
        </p:spPr>
        <p:txBody>
          <a:bodyPr wrap="square" rtlCol="0">
            <a:spAutoFit/>
          </a:bodyPr>
          <a:lstStyle/>
          <a:p>
            <a:r>
              <a:rPr lang="es-ES" sz="3200" dirty="0">
                <a:solidFill>
                  <a:schemeClr val="bg1"/>
                </a:solidFill>
              </a:rPr>
              <a:t>- Pasa a decimal 3/5</a:t>
            </a:r>
          </a:p>
        </p:txBody>
      </p:sp>
      <p:sp>
        <p:nvSpPr>
          <p:cNvPr id="7" name="CuadroTexto 6">
            <a:extLst>
              <a:ext uri="{FF2B5EF4-FFF2-40B4-BE49-F238E27FC236}">
                <a16:creationId xmlns:a16="http://schemas.microsoft.com/office/drawing/2014/main" id="{953FD382-7436-6B48-96B4-D2CCCE06C1D8}"/>
              </a:ext>
            </a:extLst>
          </p:cNvPr>
          <p:cNvSpPr txBox="1"/>
          <p:nvPr/>
        </p:nvSpPr>
        <p:spPr>
          <a:xfrm>
            <a:off x="611560" y="2852936"/>
            <a:ext cx="6192688" cy="584775"/>
          </a:xfrm>
          <a:prstGeom prst="rect">
            <a:avLst/>
          </a:prstGeom>
          <a:noFill/>
        </p:spPr>
        <p:txBody>
          <a:bodyPr wrap="square" rtlCol="0">
            <a:spAutoFit/>
          </a:bodyPr>
          <a:lstStyle/>
          <a:p>
            <a:r>
              <a:rPr lang="es-ES" sz="3200" dirty="0">
                <a:solidFill>
                  <a:schemeClr val="bg1"/>
                </a:solidFill>
              </a:rPr>
              <a:t>- Decimal exacto a fracción</a:t>
            </a:r>
          </a:p>
        </p:txBody>
      </p:sp>
      <p:sp>
        <p:nvSpPr>
          <p:cNvPr id="8" name="CuadroTexto 7">
            <a:extLst>
              <a:ext uri="{FF2B5EF4-FFF2-40B4-BE49-F238E27FC236}">
                <a16:creationId xmlns:a16="http://schemas.microsoft.com/office/drawing/2014/main" id="{5007C412-80EA-884D-9090-919CC1DFCBC8}"/>
              </a:ext>
            </a:extLst>
          </p:cNvPr>
          <p:cNvSpPr txBox="1"/>
          <p:nvPr/>
        </p:nvSpPr>
        <p:spPr>
          <a:xfrm>
            <a:off x="611560" y="4437112"/>
            <a:ext cx="6984776" cy="584775"/>
          </a:xfrm>
          <a:prstGeom prst="rect">
            <a:avLst/>
          </a:prstGeom>
          <a:noFill/>
        </p:spPr>
        <p:txBody>
          <a:bodyPr wrap="square" rtlCol="0">
            <a:spAutoFit/>
          </a:bodyPr>
          <a:lstStyle/>
          <a:p>
            <a:r>
              <a:rPr lang="es-ES" sz="3200" dirty="0">
                <a:solidFill>
                  <a:schemeClr val="bg1"/>
                </a:solidFill>
              </a:rPr>
              <a:t>- Decimal periódico a fracción</a:t>
            </a:r>
          </a:p>
        </p:txBody>
      </p:sp>
    </p:spTree>
    <p:extLst>
      <p:ext uri="{BB962C8B-B14F-4D97-AF65-F5344CB8AC3E}">
        <p14:creationId xmlns:p14="http://schemas.microsoft.com/office/powerpoint/2010/main" val="304252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6297553-2D64-A946-B68F-A40F42602759}"/>
                  </a:ext>
                </a:extLst>
              </p:cNvPr>
              <p:cNvSpPr/>
              <p:nvPr/>
            </p:nvSpPr>
            <p:spPr>
              <a:xfrm>
                <a:off x="791580" y="1148811"/>
                <a:ext cx="7560840" cy="1338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spcAft>
                    <a:spcPts val="600"/>
                  </a:spcAft>
                </a:pPr>
                <a:r>
                  <a:rPr lang="es-ES_tradn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Clasifica: </a:t>
                </a:r>
                <a:r>
                  <a:rPr lang="es-ES_tradnl" sz="2800" dirty="0"/>
                  <a:t>-6, 3, 5/7, 3,011111…, 1´2, </a:t>
                </a:r>
              </a:p>
              <a:p>
                <a:pPr lvl="0" algn="just">
                  <a:spcAft>
                    <a:spcPts val="600"/>
                  </a:spcAft>
                </a:pPr>
                <a:r>
                  <a:rPr lang="es-ES_tradnl" sz="2800" dirty="0"/>
                  <a:t>-2/5, 7/1, ∏, 4´333…. ,</a:t>
                </a:r>
                <a14:m>
                  <m:oMath xmlns:m="http://schemas.openxmlformats.org/officeDocument/2006/math">
                    <m:r>
                      <a:rPr lang="es-ES_tradnl" sz="2800" i="1">
                        <a:latin typeface="Cambria Math" panose="02040503050406030204" pitchFamily="18" charset="0"/>
                      </a:rPr>
                      <m:t> </m:t>
                    </m:r>
                    <m:rad>
                      <m:radPr>
                        <m:degHide m:val="on"/>
                        <m:ctrlPr>
                          <a:rPr lang="es-ES" sz="2800" i="1">
                            <a:latin typeface="Cambria Math" panose="02040503050406030204" pitchFamily="18" charset="0"/>
                          </a:rPr>
                        </m:ctrlPr>
                      </m:radPr>
                      <m:deg/>
                      <m:e>
                        <m:r>
                          <a:rPr lang="es-ES_tradnl" sz="2800" i="1">
                            <a:latin typeface="Cambria Math" panose="02040503050406030204" pitchFamily="18" charset="0"/>
                          </a:rPr>
                          <m:t>3</m:t>
                        </m:r>
                      </m:e>
                    </m:rad>
                  </m:oMath>
                </a14:m>
                <a:r>
                  <a:rPr lang="es-ES_tradnl" sz="2800" dirty="0"/>
                  <a:t> , -25/5, </a:t>
                </a:r>
                <a14:m>
                  <m:oMath xmlns:m="http://schemas.openxmlformats.org/officeDocument/2006/math">
                    <m:rad>
                      <m:radPr>
                        <m:degHide m:val="on"/>
                        <m:ctrlPr>
                          <a:rPr lang="es-ES" sz="2800" i="1">
                            <a:latin typeface="Cambria Math" panose="02040503050406030204" pitchFamily="18" charset="0"/>
                          </a:rPr>
                        </m:ctrlPr>
                      </m:radPr>
                      <m:deg/>
                      <m:e>
                        <m:r>
                          <a:rPr lang="es-ES_tradnl" sz="2800" i="1">
                            <a:latin typeface="Cambria Math" panose="02040503050406030204" pitchFamily="18" charset="0"/>
                          </a:rPr>
                          <m:t>81</m:t>
                        </m:r>
                      </m:e>
                    </m:rad>
                  </m:oMath>
                </a14:m>
                <a:r>
                  <a:rPr lang="es-ES" sz="4400" dirty="0">
                    <a:effectLst/>
                  </a:rPr>
                  <a:t> </a:t>
                </a:r>
                <a:endParaRPr lang="es-E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06297553-2D64-A946-B68F-A40F42602759}"/>
                  </a:ext>
                </a:extLst>
              </p:cNvPr>
              <p:cNvSpPr>
                <a:spLocks noRot="1" noChangeAspect="1" noMove="1" noResize="1" noEditPoints="1" noAdjustHandles="1" noChangeArrowheads="1" noChangeShapeType="1" noTextEdit="1"/>
              </p:cNvSpPr>
              <p:nvPr/>
            </p:nvSpPr>
            <p:spPr>
              <a:xfrm>
                <a:off x="791580" y="1148811"/>
                <a:ext cx="7560840" cy="1338828"/>
              </a:xfrm>
              <a:prstGeom prst="rect">
                <a:avLst/>
              </a:prstGeom>
              <a:blipFill>
                <a:blip r:embed="rId2"/>
                <a:stretch>
                  <a:fillRect l="-1667" t="-3636" b="-4545"/>
                </a:stretch>
              </a:blipFill>
            </p:spPr>
            <p:txBody>
              <a:bodyPr/>
              <a:lstStyle/>
              <a:p>
                <a:r>
                  <a:rPr lang="es-ES">
                    <a:noFill/>
                  </a:rPr>
                  <a:t> </a:t>
                </a:r>
              </a:p>
            </p:txBody>
          </p:sp>
        </mc:Fallback>
      </mc:AlternateContent>
      <p:sp>
        <p:nvSpPr>
          <p:cNvPr id="10" name="Rectángulo 9">
            <a:extLst>
              <a:ext uri="{FF2B5EF4-FFF2-40B4-BE49-F238E27FC236}">
                <a16:creationId xmlns:a16="http://schemas.microsoft.com/office/drawing/2014/main" id="{7927CEAC-A95E-CF45-B128-90885D53C956}"/>
              </a:ext>
            </a:extLst>
          </p:cNvPr>
          <p:cNvSpPr/>
          <p:nvPr/>
        </p:nvSpPr>
        <p:spPr>
          <a:xfrm>
            <a:off x="389206" y="2924944"/>
            <a:ext cx="8397636" cy="461665"/>
          </a:xfrm>
          <a:prstGeom prst="rect">
            <a:avLst/>
          </a:prstGeom>
        </p:spPr>
        <p:txBody>
          <a:bodyPr wrap="square">
            <a:spAutoFit/>
          </a:bodyPr>
          <a:lstStyle/>
          <a:p>
            <a:pPr algn="just">
              <a:spcAft>
                <a:spcPts val="0"/>
              </a:spcAft>
            </a:pPr>
            <a:r>
              <a:rPr lang="es-ES_tradnl"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Naturales (N):      Enteros (Z):       Racionales (Q):        Irracionales(I):</a:t>
            </a:r>
            <a:endParaRPr lang="es-E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61</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Pasa a decimal e indica el tipo</a:t>
            </a:r>
          </a:p>
        </p:txBody>
      </p:sp>
      <mc:AlternateContent xmlns:mc="http://schemas.openxmlformats.org/markup-compatibility/2006">
        <mc:Choice xmlns:a14="http://schemas.microsoft.com/office/drawing/2010/main" Requires="a14">
          <p:graphicFrame>
            <p:nvGraphicFramePr>
              <p:cNvPr id="4" name="Tabla 3">
                <a:extLst>
                  <a:ext uri="{FF2B5EF4-FFF2-40B4-BE49-F238E27FC236}">
                    <a16:creationId xmlns:a16="http://schemas.microsoft.com/office/drawing/2014/main" id="{F732B9BF-88E7-984E-A286-3511297E2CF2}"/>
                  </a:ext>
                </a:extLst>
              </p:cNvPr>
              <p:cNvGraphicFramePr>
                <a:graphicFrameLocks noGrp="1"/>
              </p:cNvGraphicFramePr>
              <p:nvPr>
                <p:extLst>
                  <p:ext uri="{D42A27DB-BD31-4B8C-83A1-F6EECF244321}">
                    <p14:modId xmlns:p14="http://schemas.microsoft.com/office/powerpoint/2010/main" val="3208024126"/>
                  </p:ext>
                </p:extLst>
              </p:nvPr>
            </p:nvGraphicFramePr>
            <p:xfrm>
              <a:off x="658101" y="1916832"/>
              <a:ext cx="7827797" cy="3787712"/>
            </p:xfrm>
            <a:graphic>
              <a:graphicData uri="http://schemas.openxmlformats.org/drawingml/2006/table">
                <a:tbl>
                  <a:tblPr firstRow="1" firstCol="1" bandRow="1">
                    <a:tableStyleId>{5C22544A-7EE6-4342-B048-85BDC9FD1C3A}</a:tableStyleId>
                  </a:tblPr>
                  <a:tblGrid>
                    <a:gridCol w="2609016">
                      <a:extLst>
                        <a:ext uri="{9D8B030D-6E8A-4147-A177-3AD203B41FA5}">
                          <a16:colId xmlns:a16="http://schemas.microsoft.com/office/drawing/2014/main" val="2563480681"/>
                        </a:ext>
                      </a:extLst>
                    </a:gridCol>
                    <a:gridCol w="2609016">
                      <a:extLst>
                        <a:ext uri="{9D8B030D-6E8A-4147-A177-3AD203B41FA5}">
                          <a16:colId xmlns:a16="http://schemas.microsoft.com/office/drawing/2014/main" val="4212602196"/>
                        </a:ext>
                      </a:extLst>
                    </a:gridCol>
                    <a:gridCol w="2609765">
                      <a:extLst>
                        <a:ext uri="{9D8B030D-6E8A-4147-A177-3AD203B41FA5}">
                          <a16:colId xmlns:a16="http://schemas.microsoft.com/office/drawing/2014/main" val="3469859166"/>
                        </a:ext>
                      </a:extLst>
                    </a:gridCol>
                  </a:tblGrid>
                  <a:tr h="0">
                    <a:tc>
                      <a:txBody>
                        <a:bodyPr/>
                        <a:lstStyle/>
                        <a:p>
                          <a:pPr>
                            <a:spcAft>
                              <a:spcPts val="0"/>
                            </a:spcAft>
                          </a:pPr>
                          <a:r>
                            <a:rPr lang="es-ES_tradnl" sz="2800" dirty="0">
                              <a:solidFill>
                                <a:schemeClr val="bg1"/>
                              </a:solidFill>
                              <a:effectLst/>
                            </a:rPr>
                            <a:t>a) </a:t>
                          </a:r>
                          <a14:m>
                            <m:oMath xmlns:m="http://schemas.openxmlformats.org/officeDocument/2006/math">
                              <m:f>
                                <m:fPr>
                                  <m:ctrlPr>
                                    <a:rPr lang="es-ES" sz="3600">
                                      <a:solidFill>
                                        <a:schemeClr val="bg1"/>
                                      </a:solidFill>
                                      <a:effectLst/>
                                    </a:rPr>
                                  </m:ctrlPr>
                                </m:fPr>
                                <m:num>
                                  <m:r>
                                    <a:rPr lang="es-ES_tradnl" sz="3600">
                                      <a:solidFill>
                                        <a:schemeClr val="bg1"/>
                                      </a:solidFill>
                                      <a:effectLst/>
                                    </a:rPr>
                                    <m:t>11</m:t>
                                  </m:r>
                                </m:num>
                                <m:den>
                                  <m:r>
                                    <a:rPr lang="es-ES_tradnl" sz="3600">
                                      <a:solidFill>
                                        <a:schemeClr val="bg1"/>
                                      </a:solidFill>
                                      <a:effectLst/>
                                    </a:rPr>
                                    <m:t>5</m:t>
                                  </m:r>
                                </m:den>
                              </m:f>
                            </m:oMath>
                          </a14:m>
                          <a:endParaRPr lang="es-ES" sz="2800" dirty="0">
                            <a:solidFill>
                              <a:schemeClr val="bg1"/>
                            </a:solidFill>
                            <a:effectLst/>
                          </a:endParaRPr>
                        </a:p>
                        <a:p>
                          <a:pPr>
                            <a:spcAft>
                              <a:spcPts val="0"/>
                            </a:spcAft>
                          </a:pPr>
                          <a:r>
                            <a:rPr lang="es-ES_tradnl" sz="2800" dirty="0">
                              <a:solidFill>
                                <a:schemeClr val="bg1"/>
                              </a:solidFill>
                              <a:effectLst/>
                            </a:rPr>
                            <a:t> </a:t>
                          </a:r>
                          <a:endParaRPr lang="es-ES" sz="2800" dirty="0">
                            <a:solidFill>
                              <a:schemeClr val="bg1"/>
                            </a:solidFill>
                            <a:effectLst/>
                          </a:endParaRPr>
                        </a:p>
                        <a:p>
                          <a:pPr>
                            <a:spcAft>
                              <a:spcPts val="0"/>
                            </a:spcAft>
                          </a:pPr>
                          <a:r>
                            <a:rPr lang="es-ES_tradnl" sz="2800" dirty="0">
                              <a:solidFill>
                                <a:schemeClr val="bg1"/>
                              </a:solidFill>
                              <a:effectLst/>
                            </a:rPr>
                            <a:t> </a:t>
                          </a:r>
                          <a:endParaRPr lang="es-ES" sz="2800" dirty="0">
                            <a:solidFill>
                              <a:schemeClr val="bg1"/>
                            </a:solidFill>
                            <a:effectLst/>
                          </a:endParaRPr>
                        </a:p>
                        <a:p>
                          <a:pPr>
                            <a:spcAft>
                              <a:spcPts val="0"/>
                            </a:spcAft>
                          </a:pPr>
                          <a:r>
                            <a:rPr lang="es-ES_tradnl" sz="2800" dirty="0">
                              <a:solidFill>
                                <a:schemeClr val="bg1"/>
                              </a:solidFill>
                              <a:effectLst/>
                            </a:rPr>
                            <a:t> </a:t>
                          </a:r>
                          <a:endParaRPr lang="es-ES" sz="2800" dirty="0">
                            <a:solidFill>
                              <a:schemeClr val="bg1"/>
                            </a:solidFill>
                            <a:effectLst/>
                          </a:endParaRPr>
                        </a:p>
                        <a:p>
                          <a:pPr>
                            <a:spcAft>
                              <a:spcPts val="600"/>
                            </a:spcAft>
                          </a:pPr>
                          <a:r>
                            <a:rPr lang="es-ES_tradnl" sz="2800" dirty="0">
                              <a:solidFill>
                                <a:schemeClr val="bg1"/>
                              </a:solidFill>
                              <a:effectLst/>
                            </a:rPr>
                            <a:t>Tipo decimal:_______________</a:t>
                          </a:r>
                          <a:endParaRPr lang="es-E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s-ES_tradnl" sz="2800">
                              <a:solidFill>
                                <a:schemeClr val="bg1"/>
                              </a:solidFill>
                              <a:effectLst/>
                            </a:rPr>
                            <a:t>b) </a:t>
                          </a:r>
                          <a14:m>
                            <m:oMath xmlns:m="http://schemas.openxmlformats.org/officeDocument/2006/math">
                              <m:f>
                                <m:fPr>
                                  <m:ctrlPr>
                                    <a:rPr lang="es-ES" sz="3600">
                                      <a:solidFill>
                                        <a:schemeClr val="bg1"/>
                                      </a:solidFill>
                                      <a:effectLst/>
                                    </a:rPr>
                                  </m:ctrlPr>
                                </m:fPr>
                                <m:num>
                                  <m:r>
                                    <a:rPr lang="es-ES_tradnl" sz="3600">
                                      <a:solidFill>
                                        <a:schemeClr val="bg1"/>
                                      </a:solidFill>
                                      <a:effectLst/>
                                    </a:rPr>
                                    <m:t>5</m:t>
                                  </m:r>
                                </m:num>
                                <m:den>
                                  <m:r>
                                    <a:rPr lang="es-ES_tradnl" sz="3600">
                                      <a:solidFill>
                                        <a:schemeClr val="bg1"/>
                                      </a:solidFill>
                                      <a:effectLst/>
                                    </a:rPr>
                                    <m:t>3</m:t>
                                  </m:r>
                                </m:den>
                              </m:f>
                            </m:oMath>
                          </a14:m>
                          <a:endParaRPr lang="es-ES" sz="2800">
                            <a:solidFill>
                              <a:schemeClr val="bg1"/>
                            </a:solidFill>
                            <a:effectLst/>
                          </a:endParaRPr>
                        </a:p>
                        <a:p>
                          <a:pPr>
                            <a:spcAft>
                              <a:spcPts val="0"/>
                            </a:spcAft>
                          </a:pPr>
                          <a:r>
                            <a:rPr lang="es-ES_tradnl" sz="2800">
                              <a:solidFill>
                                <a:schemeClr val="bg1"/>
                              </a:solidFill>
                              <a:effectLst/>
                            </a:rPr>
                            <a:t> </a:t>
                          </a:r>
                          <a:endParaRPr lang="es-ES" sz="2800">
                            <a:solidFill>
                              <a:schemeClr val="bg1"/>
                            </a:solidFill>
                            <a:effectLst/>
                          </a:endParaRPr>
                        </a:p>
                        <a:p>
                          <a:pPr>
                            <a:spcAft>
                              <a:spcPts val="0"/>
                            </a:spcAft>
                          </a:pPr>
                          <a:r>
                            <a:rPr lang="es-ES_tradnl" sz="2800">
                              <a:solidFill>
                                <a:schemeClr val="bg1"/>
                              </a:solidFill>
                              <a:effectLst/>
                            </a:rPr>
                            <a:t> </a:t>
                          </a:r>
                          <a:endParaRPr lang="es-ES" sz="2800">
                            <a:solidFill>
                              <a:schemeClr val="bg1"/>
                            </a:solidFill>
                            <a:effectLst/>
                          </a:endParaRPr>
                        </a:p>
                        <a:p>
                          <a:pPr>
                            <a:spcAft>
                              <a:spcPts val="0"/>
                            </a:spcAft>
                          </a:pPr>
                          <a:r>
                            <a:rPr lang="es-ES_tradnl" sz="2800">
                              <a:solidFill>
                                <a:schemeClr val="bg1"/>
                              </a:solidFill>
                              <a:effectLst/>
                            </a:rPr>
                            <a:t> </a:t>
                          </a:r>
                          <a:endParaRPr lang="es-ES" sz="2800">
                            <a:solidFill>
                              <a:schemeClr val="bg1"/>
                            </a:solidFill>
                            <a:effectLst/>
                          </a:endParaRPr>
                        </a:p>
                        <a:p>
                          <a:pPr marL="457200">
                            <a:spcAft>
                              <a:spcPts val="600"/>
                            </a:spcAft>
                          </a:pPr>
                          <a:r>
                            <a:rPr lang="es-ES_tradnl" sz="2800">
                              <a:solidFill>
                                <a:schemeClr val="bg1"/>
                              </a:solidFill>
                              <a:effectLst/>
                            </a:rPr>
                            <a:t>Tipo decimal:_______________</a:t>
                          </a:r>
                          <a:endParaRPr lang="es-E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s-ES_tradnl" sz="2800" dirty="0">
                              <a:solidFill>
                                <a:schemeClr val="bg1"/>
                              </a:solidFill>
                              <a:effectLst/>
                            </a:rPr>
                            <a:t>c) </a:t>
                          </a:r>
                          <a14:m>
                            <m:oMath xmlns:m="http://schemas.openxmlformats.org/officeDocument/2006/math">
                              <m:f>
                                <m:fPr>
                                  <m:ctrlPr>
                                    <a:rPr lang="es-ES" sz="3600">
                                      <a:solidFill>
                                        <a:schemeClr val="bg1"/>
                                      </a:solidFill>
                                      <a:effectLst/>
                                    </a:rPr>
                                  </m:ctrlPr>
                                </m:fPr>
                                <m:num>
                                  <m:r>
                                    <a:rPr lang="es-ES_tradnl" sz="3600">
                                      <a:solidFill>
                                        <a:schemeClr val="bg1"/>
                                      </a:solidFill>
                                      <a:effectLst/>
                                    </a:rPr>
                                    <m:t>10</m:t>
                                  </m:r>
                                </m:num>
                                <m:den>
                                  <m:r>
                                    <a:rPr lang="es-ES_tradnl" sz="3600">
                                      <a:solidFill>
                                        <a:schemeClr val="bg1"/>
                                      </a:solidFill>
                                      <a:effectLst/>
                                    </a:rPr>
                                    <m:t>6</m:t>
                                  </m:r>
                                </m:den>
                              </m:f>
                            </m:oMath>
                          </a14:m>
                          <a:endParaRPr lang="es-ES" sz="2800" dirty="0">
                            <a:solidFill>
                              <a:schemeClr val="bg1"/>
                            </a:solidFill>
                            <a:effectLst/>
                          </a:endParaRPr>
                        </a:p>
                        <a:p>
                          <a:pPr>
                            <a:spcAft>
                              <a:spcPts val="0"/>
                            </a:spcAft>
                          </a:pPr>
                          <a:r>
                            <a:rPr lang="es-ES_tradnl" sz="2800" dirty="0">
                              <a:solidFill>
                                <a:schemeClr val="bg1"/>
                              </a:solidFill>
                              <a:effectLst/>
                            </a:rPr>
                            <a:t> </a:t>
                          </a:r>
                          <a:endParaRPr lang="es-ES" sz="2800" dirty="0">
                            <a:solidFill>
                              <a:schemeClr val="bg1"/>
                            </a:solidFill>
                            <a:effectLst/>
                          </a:endParaRPr>
                        </a:p>
                        <a:p>
                          <a:pPr>
                            <a:spcAft>
                              <a:spcPts val="0"/>
                            </a:spcAft>
                          </a:pPr>
                          <a:r>
                            <a:rPr lang="es-ES_tradnl" sz="2800" dirty="0">
                              <a:solidFill>
                                <a:schemeClr val="bg1"/>
                              </a:solidFill>
                              <a:effectLst/>
                            </a:rPr>
                            <a:t> </a:t>
                          </a:r>
                          <a:endParaRPr lang="es-ES" sz="2800" dirty="0">
                            <a:solidFill>
                              <a:schemeClr val="bg1"/>
                            </a:solidFill>
                            <a:effectLst/>
                          </a:endParaRPr>
                        </a:p>
                        <a:p>
                          <a:pPr>
                            <a:spcAft>
                              <a:spcPts val="0"/>
                            </a:spcAft>
                          </a:pPr>
                          <a:r>
                            <a:rPr lang="es-ES_tradnl" sz="2800" dirty="0">
                              <a:solidFill>
                                <a:schemeClr val="bg1"/>
                              </a:solidFill>
                              <a:effectLst/>
                            </a:rPr>
                            <a:t> </a:t>
                          </a:r>
                          <a:endParaRPr lang="es-ES" sz="2800" dirty="0">
                            <a:solidFill>
                              <a:schemeClr val="bg1"/>
                            </a:solidFill>
                            <a:effectLst/>
                          </a:endParaRPr>
                        </a:p>
                        <a:p>
                          <a:pPr marL="457200">
                            <a:spcAft>
                              <a:spcPts val="600"/>
                            </a:spcAft>
                          </a:pPr>
                          <a:r>
                            <a:rPr lang="es-ES_tradnl" sz="2800" dirty="0">
                              <a:solidFill>
                                <a:schemeClr val="bg1"/>
                              </a:solidFill>
                              <a:effectLst/>
                            </a:rPr>
                            <a:t>Tipo decimal:_______________</a:t>
                          </a:r>
                          <a:endParaRPr lang="es-E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18893576"/>
                      </a:ext>
                    </a:extLst>
                  </a:tr>
                </a:tbl>
              </a:graphicData>
            </a:graphic>
          </p:graphicFrame>
        </mc:Choice>
        <mc:Fallback>
          <p:graphicFrame>
            <p:nvGraphicFramePr>
              <p:cNvPr id="4" name="Tabla 3">
                <a:extLst>
                  <a:ext uri="{FF2B5EF4-FFF2-40B4-BE49-F238E27FC236}">
                    <a16:creationId xmlns:a16="http://schemas.microsoft.com/office/drawing/2014/main" id="{F732B9BF-88E7-984E-A286-3511297E2CF2}"/>
                  </a:ext>
                </a:extLst>
              </p:cNvPr>
              <p:cNvGraphicFramePr>
                <a:graphicFrameLocks noGrp="1"/>
              </p:cNvGraphicFramePr>
              <p:nvPr>
                <p:extLst>
                  <p:ext uri="{D42A27DB-BD31-4B8C-83A1-F6EECF244321}">
                    <p14:modId xmlns:p14="http://schemas.microsoft.com/office/powerpoint/2010/main" val="3208024126"/>
                  </p:ext>
                </p:extLst>
              </p:nvPr>
            </p:nvGraphicFramePr>
            <p:xfrm>
              <a:off x="658101" y="1916832"/>
              <a:ext cx="7827797" cy="3787712"/>
            </p:xfrm>
            <a:graphic>
              <a:graphicData uri="http://schemas.openxmlformats.org/drawingml/2006/table">
                <a:tbl>
                  <a:tblPr firstRow="1" firstCol="1" bandRow="1">
                    <a:tableStyleId>{5C22544A-7EE6-4342-B048-85BDC9FD1C3A}</a:tableStyleId>
                  </a:tblPr>
                  <a:tblGrid>
                    <a:gridCol w="2609016">
                      <a:extLst>
                        <a:ext uri="{9D8B030D-6E8A-4147-A177-3AD203B41FA5}">
                          <a16:colId xmlns:a16="http://schemas.microsoft.com/office/drawing/2014/main" val="2563480681"/>
                        </a:ext>
                      </a:extLst>
                    </a:gridCol>
                    <a:gridCol w="2609016">
                      <a:extLst>
                        <a:ext uri="{9D8B030D-6E8A-4147-A177-3AD203B41FA5}">
                          <a16:colId xmlns:a16="http://schemas.microsoft.com/office/drawing/2014/main" val="4212602196"/>
                        </a:ext>
                      </a:extLst>
                    </a:gridCol>
                    <a:gridCol w="2609765">
                      <a:extLst>
                        <a:ext uri="{9D8B030D-6E8A-4147-A177-3AD203B41FA5}">
                          <a16:colId xmlns:a16="http://schemas.microsoft.com/office/drawing/2014/main" val="3469859166"/>
                        </a:ext>
                      </a:extLst>
                    </a:gridCol>
                  </a:tblGrid>
                  <a:tr h="3787712">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85" r="-200000" b="-5333"/>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100485" r="-100000" b="-5333"/>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0485" b="-5333"/>
                          </a:stretch>
                        </a:blipFill>
                      </a:tcPr>
                    </a:tc>
                    <a:extLst>
                      <a:ext uri="{0D108BD9-81ED-4DB2-BD59-A6C34878D82A}">
                        <a16:rowId xmlns:a16="http://schemas.microsoft.com/office/drawing/2014/main" val="2918893576"/>
                      </a:ext>
                    </a:extLst>
                  </a:tr>
                </a:tbl>
              </a:graphicData>
            </a:graphic>
          </p:graphicFrame>
        </mc:Fallback>
      </mc:AlternateContent>
      <p:sp>
        <p:nvSpPr>
          <p:cNvPr id="7" name="3 CuadroTexto">
            <a:extLst>
              <a:ext uri="{FF2B5EF4-FFF2-40B4-BE49-F238E27FC236}">
                <a16:creationId xmlns:a16="http://schemas.microsoft.com/office/drawing/2014/main" id="{5FB17B1F-41B9-F448-A5B3-A91EB34D845B}"/>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Paso de fracción a decimal y a la inversa</a:t>
            </a:r>
          </a:p>
        </p:txBody>
      </p:sp>
    </p:spTree>
    <p:extLst>
      <p:ext uri="{BB962C8B-B14F-4D97-AF65-F5344CB8AC3E}">
        <p14:creationId xmlns:p14="http://schemas.microsoft.com/office/powerpoint/2010/main" val="2843109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62</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Escribe en forma de fracción:</a:t>
            </a:r>
          </a:p>
        </p:txBody>
      </p:sp>
      <mc:AlternateContent xmlns:mc="http://schemas.openxmlformats.org/markup-compatibility/2006">
        <mc:Choice xmlns:a14="http://schemas.microsoft.com/office/drawing/2010/main" Requires="a14">
          <p:graphicFrame>
            <p:nvGraphicFramePr>
              <p:cNvPr id="3" name="Tabla 2">
                <a:extLst>
                  <a:ext uri="{FF2B5EF4-FFF2-40B4-BE49-F238E27FC236}">
                    <a16:creationId xmlns:a16="http://schemas.microsoft.com/office/drawing/2014/main" id="{C7E392A1-C265-7D44-A261-5B6DE51867EB}"/>
                  </a:ext>
                </a:extLst>
              </p:cNvPr>
              <p:cNvGraphicFramePr>
                <a:graphicFrameLocks noGrp="1"/>
              </p:cNvGraphicFramePr>
              <p:nvPr>
                <p:extLst>
                  <p:ext uri="{D42A27DB-BD31-4B8C-83A1-F6EECF244321}">
                    <p14:modId xmlns:p14="http://schemas.microsoft.com/office/powerpoint/2010/main" val="2923014111"/>
                  </p:ext>
                </p:extLst>
              </p:nvPr>
            </p:nvGraphicFramePr>
            <p:xfrm>
              <a:off x="543888" y="1916832"/>
              <a:ext cx="7827798" cy="3895464"/>
            </p:xfrm>
            <a:graphic>
              <a:graphicData uri="http://schemas.openxmlformats.org/drawingml/2006/table">
                <a:tbl>
                  <a:tblPr firstRow="1" firstCol="1" bandRow="1">
                    <a:tableStyleId>{5C22544A-7EE6-4342-B048-85BDC9FD1C3A}</a:tableStyleId>
                  </a:tblPr>
                  <a:tblGrid>
                    <a:gridCol w="1956575">
                      <a:extLst>
                        <a:ext uri="{9D8B030D-6E8A-4147-A177-3AD203B41FA5}">
                          <a16:colId xmlns:a16="http://schemas.microsoft.com/office/drawing/2014/main" val="1878100808"/>
                        </a:ext>
                      </a:extLst>
                    </a:gridCol>
                    <a:gridCol w="1956575">
                      <a:extLst>
                        <a:ext uri="{9D8B030D-6E8A-4147-A177-3AD203B41FA5}">
                          <a16:colId xmlns:a16="http://schemas.microsoft.com/office/drawing/2014/main" val="4277285270"/>
                        </a:ext>
                      </a:extLst>
                    </a:gridCol>
                    <a:gridCol w="1957324">
                      <a:extLst>
                        <a:ext uri="{9D8B030D-6E8A-4147-A177-3AD203B41FA5}">
                          <a16:colId xmlns:a16="http://schemas.microsoft.com/office/drawing/2014/main" val="1561151166"/>
                        </a:ext>
                      </a:extLst>
                    </a:gridCol>
                    <a:gridCol w="1957324">
                      <a:extLst>
                        <a:ext uri="{9D8B030D-6E8A-4147-A177-3AD203B41FA5}">
                          <a16:colId xmlns:a16="http://schemas.microsoft.com/office/drawing/2014/main" val="1432020917"/>
                        </a:ext>
                      </a:extLst>
                    </a:gridCol>
                  </a:tblGrid>
                  <a:tr h="1261831">
                    <a:tc>
                      <a:txBody>
                        <a:bodyPr/>
                        <a:lstStyle/>
                        <a:p>
                          <a:pPr>
                            <a:spcBef>
                              <a:spcPts val="1200"/>
                            </a:spcBef>
                            <a:spcAft>
                              <a:spcPts val="1200"/>
                            </a:spcAft>
                          </a:pPr>
                          <a:r>
                            <a:rPr lang="es-ES_tradnl" sz="2400" b="0">
                              <a:solidFill>
                                <a:schemeClr val="bg1"/>
                              </a:solidFill>
                              <a:effectLst/>
                            </a:rPr>
                            <a:t>a) 3´2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b) 5´23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c) 4´001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d) 0´0001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22845820"/>
                      </a:ext>
                    </a:extLst>
                  </a:tr>
                  <a:tr h="1329742">
                    <a:tc>
                      <a:txBody>
                        <a:bodyPr/>
                        <a:lstStyle/>
                        <a:p>
                          <a:pPr>
                            <a:spcBef>
                              <a:spcPts val="1200"/>
                            </a:spcBef>
                            <a:spcAft>
                              <a:spcPts val="1200"/>
                            </a:spcAft>
                          </a:pPr>
                          <a:r>
                            <a:rPr lang="es-ES_tradnl" sz="2400" b="0">
                              <a:solidFill>
                                <a:schemeClr val="bg1"/>
                              </a:solidFill>
                              <a:effectLst/>
                            </a:rPr>
                            <a:t>e) 123´1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f) </a:t>
                          </a:r>
                          <a14:m>
                            <m:oMath xmlns:m="http://schemas.openxmlformats.org/officeDocument/2006/math">
                              <m:r>
                                <a:rPr lang="es-ES_tradnl" sz="2400" b="0" i="1">
                                  <a:solidFill>
                                    <a:schemeClr val="bg1"/>
                                  </a:solidFill>
                                  <a:effectLst/>
                                </a:rPr>
                                <m:t>1</m:t>
                              </m:r>
                              <m:r>
                                <a:rPr lang="es-ES_tradnl" sz="2400" b="0">
                                  <a:solidFill>
                                    <a:schemeClr val="bg1"/>
                                  </a:solidFill>
                                  <a:effectLst/>
                                </a:rPr>
                                <m:t>´</m:t>
                              </m:r>
                              <m:acc>
                                <m:accPr>
                                  <m:chr m:val="̂"/>
                                  <m:ctrlPr>
                                    <a:rPr lang="es-ES" sz="2400" b="0">
                                      <a:solidFill>
                                        <a:schemeClr val="bg1"/>
                                      </a:solidFill>
                                      <a:effectLst/>
                                    </a:rPr>
                                  </m:ctrlPr>
                                </m:accPr>
                                <m:e>
                                  <m:r>
                                    <a:rPr lang="es-ES_tradnl" sz="2400" b="0" i="1">
                                      <a:solidFill>
                                        <a:schemeClr val="bg1"/>
                                      </a:solidFill>
                                      <a:effectLst/>
                                    </a:rPr>
                                    <m:t>3</m:t>
                                  </m:r>
                                </m:e>
                              </m:acc>
                            </m:oMath>
                          </a14:m>
                          <a:r>
                            <a:rPr lang="es-ES_tradnl" sz="2400" b="0">
                              <a:solidFill>
                                <a:schemeClr val="bg1"/>
                              </a:solidFill>
                              <a:effectLst/>
                            </a:rPr>
                            <a:t>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g) </a:t>
                          </a:r>
                          <a14:m>
                            <m:oMath xmlns:m="http://schemas.openxmlformats.org/officeDocument/2006/math">
                              <m:r>
                                <a:rPr lang="es-ES_tradnl" sz="2400" b="0" i="1">
                                  <a:solidFill>
                                    <a:schemeClr val="bg1"/>
                                  </a:solidFill>
                                  <a:effectLst/>
                                </a:rPr>
                                <m:t>1</m:t>
                              </m:r>
                              <m:r>
                                <a:rPr lang="es-ES_tradnl" sz="2400" b="0">
                                  <a:solidFill>
                                    <a:schemeClr val="bg1"/>
                                  </a:solidFill>
                                  <a:effectLst/>
                                </a:rPr>
                                <m:t>´</m:t>
                              </m:r>
                              <m:r>
                                <a:rPr lang="es-ES_tradnl" sz="2400" b="0" i="1">
                                  <a:solidFill>
                                    <a:schemeClr val="bg1"/>
                                  </a:solidFill>
                                  <a:effectLst/>
                                </a:rPr>
                                <m:t>2</m:t>
                              </m:r>
                              <m:acc>
                                <m:accPr>
                                  <m:chr m:val="̂"/>
                                  <m:ctrlPr>
                                    <a:rPr lang="es-ES" sz="2400" b="0">
                                      <a:solidFill>
                                        <a:schemeClr val="bg1"/>
                                      </a:solidFill>
                                      <a:effectLst/>
                                    </a:rPr>
                                  </m:ctrlPr>
                                </m:accPr>
                                <m:e>
                                  <m:r>
                                    <a:rPr lang="es-ES_tradnl" sz="2400" b="0" i="1">
                                      <a:solidFill>
                                        <a:schemeClr val="bg1"/>
                                      </a:solidFill>
                                      <a:effectLst/>
                                    </a:rPr>
                                    <m:t>3</m:t>
                                  </m:r>
                                </m:e>
                              </m:acc>
                            </m:oMath>
                          </a14:m>
                          <a:r>
                            <a:rPr lang="es-ES_tradnl" sz="2400" b="0">
                              <a:solidFill>
                                <a:schemeClr val="bg1"/>
                              </a:solidFill>
                              <a:effectLst/>
                            </a:rPr>
                            <a:t>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h) 2</a:t>
                          </a:r>
                          <a14:m>
                            <m:oMath xmlns:m="http://schemas.openxmlformats.org/officeDocument/2006/math">
                              <m:r>
                                <a:rPr lang="es-ES_tradnl" sz="2400" b="0" i="1">
                                  <a:solidFill>
                                    <a:schemeClr val="bg1"/>
                                  </a:solidFill>
                                  <a:effectLst/>
                                </a:rPr>
                                <m:t>1</m:t>
                              </m:r>
                              <m:r>
                                <a:rPr lang="es-ES_tradnl" sz="2400" b="0">
                                  <a:solidFill>
                                    <a:schemeClr val="bg1"/>
                                  </a:solidFill>
                                  <a:effectLst/>
                                </a:rPr>
                                <m:t>´</m:t>
                              </m:r>
                              <m:acc>
                                <m:accPr>
                                  <m:chr m:val="̂"/>
                                  <m:ctrlPr>
                                    <a:rPr lang="es-ES" sz="2400" b="0">
                                      <a:solidFill>
                                        <a:schemeClr val="bg1"/>
                                      </a:solidFill>
                                      <a:effectLst/>
                                    </a:rPr>
                                  </m:ctrlPr>
                                </m:accPr>
                                <m:e>
                                  <m:r>
                                    <a:rPr lang="es-ES_tradnl" sz="2400" b="0" i="1">
                                      <a:solidFill>
                                        <a:schemeClr val="bg1"/>
                                      </a:solidFill>
                                      <a:effectLst/>
                                    </a:rPr>
                                    <m:t>5</m:t>
                                  </m:r>
                                </m:e>
                              </m:acc>
                            </m:oMath>
                          </a14:m>
                          <a:r>
                            <a:rPr lang="es-ES" sz="2400" b="0">
                              <a:solidFill>
                                <a:schemeClr val="bg1"/>
                              </a:solidFill>
                              <a:effectLst/>
                            </a:rPr>
                            <a:t>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84444078"/>
                      </a:ext>
                    </a:extLst>
                  </a:tr>
                  <a:tr h="1303891">
                    <a:tc>
                      <a:txBody>
                        <a:bodyPr/>
                        <a:lstStyle/>
                        <a:p>
                          <a:pPr>
                            <a:spcBef>
                              <a:spcPts val="1200"/>
                            </a:spcBef>
                            <a:spcAft>
                              <a:spcPts val="1200"/>
                            </a:spcAft>
                          </a:pPr>
                          <a:r>
                            <a:rPr lang="es-ES_tradnl" sz="2400" b="0">
                              <a:solidFill>
                                <a:schemeClr val="bg1"/>
                              </a:solidFill>
                              <a:effectLst/>
                            </a:rPr>
                            <a:t>i) </a:t>
                          </a:r>
                          <a14:m>
                            <m:oMath xmlns:m="http://schemas.openxmlformats.org/officeDocument/2006/math">
                              <m:r>
                                <a:rPr lang="es-ES_tradnl" sz="2400" b="0" i="1">
                                  <a:solidFill>
                                    <a:schemeClr val="bg1"/>
                                  </a:solidFill>
                                  <a:effectLst/>
                                </a:rPr>
                                <m:t>1</m:t>
                              </m:r>
                              <m:r>
                                <a:rPr lang="es-ES_tradnl" sz="2400" b="0">
                                  <a:solidFill>
                                    <a:schemeClr val="bg1"/>
                                  </a:solidFill>
                                  <a:effectLst/>
                                </a:rPr>
                                <m:t>´</m:t>
                              </m:r>
                              <m:r>
                                <a:rPr lang="es-ES_tradnl" sz="2400" b="0" i="1">
                                  <a:solidFill>
                                    <a:schemeClr val="bg1"/>
                                  </a:solidFill>
                                  <a:effectLst/>
                                </a:rPr>
                                <m:t>2</m:t>
                              </m:r>
                              <m:acc>
                                <m:accPr>
                                  <m:chr m:val="̂"/>
                                  <m:ctrlPr>
                                    <a:rPr lang="es-ES" sz="2400" b="0">
                                      <a:solidFill>
                                        <a:schemeClr val="bg1"/>
                                      </a:solidFill>
                                      <a:effectLst/>
                                    </a:rPr>
                                  </m:ctrlPr>
                                </m:accPr>
                                <m:e>
                                  <m:r>
                                    <a:rPr lang="es-ES_tradnl" sz="2400" b="0" i="1">
                                      <a:solidFill>
                                        <a:schemeClr val="bg1"/>
                                      </a:solidFill>
                                      <a:effectLst/>
                                    </a:rPr>
                                    <m:t>343</m:t>
                                  </m:r>
                                </m:e>
                              </m:acc>
                            </m:oMath>
                          </a14:m>
                          <a:r>
                            <a:rPr lang="es-ES" sz="2400" b="0">
                              <a:solidFill>
                                <a:schemeClr val="bg1"/>
                              </a:solidFill>
                              <a:effectLst/>
                            </a:rPr>
                            <a:t>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j) 27´</a:t>
                          </a:r>
                          <a14:m>
                            <m:oMath xmlns:m="http://schemas.openxmlformats.org/officeDocument/2006/math">
                              <m:acc>
                                <m:accPr>
                                  <m:chr m:val="̂"/>
                                  <m:ctrlPr>
                                    <a:rPr lang="es-ES" sz="2400" b="0">
                                      <a:solidFill>
                                        <a:schemeClr val="bg1"/>
                                      </a:solidFill>
                                      <a:effectLst/>
                                    </a:rPr>
                                  </m:ctrlPr>
                                </m:accPr>
                                <m:e>
                                  <m:r>
                                    <a:rPr lang="es-ES" sz="2400" b="0" i="1">
                                      <a:solidFill>
                                        <a:schemeClr val="bg1"/>
                                      </a:solidFill>
                                      <a:effectLst/>
                                    </a:rPr>
                                    <m:t>9</m:t>
                                  </m:r>
                                </m:e>
                              </m:acc>
                            </m:oMath>
                          </a14:m>
                          <a:r>
                            <a:rPr lang="es-ES" sz="2400" b="0">
                              <a:solidFill>
                                <a:schemeClr val="bg1"/>
                              </a:solidFill>
                              <a:effectLst/>
                            </a:rPr>
                            <a:t> </a:t>
                          </a:r>
                          <a:r>
                            <a:rPr lang="es-ES_tradnl" sz="2400" b="0">
                              <a:solidFill>
                                <a:schemeClr val="bg1"/>
                              </a:solidFill>
                              <a:effectLst/>
                            </a:rPr>
                            <a:t>=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k) </a:t>
                          </a:r>
                          <a14:m>
                            <m:oMath xmlns:m="http://schemas.openxmlformats.org/officeDocument/2006/math">
                              <m:r>
                                <a:rPr lang="es-ES_tradnl" sz="2400" b="0" i="1">
                                  <a:solidFill>
                                    <a:schemeClr val="bg1"/>
                                  </a:solidFill>
                                  <a:effectLst/>
                                </a:rPr>
                                <m:t>1</m:t>
                              </m:r>
                              <m:r>
                                <a:rPr lang="es-ES_tradnl" sz="2400" b="0">
                                  <a:solidFill>
                                    <a:schemeClr val="bg1"/>
                                  </a:solidFill>
                                  <a:effectLst/>
                                </a:rPr>
                                <m:t>´</m:t>
                              </m:r>
                              <m:r>
                                <a:rPr lang="es-ES_tradnl" sz="2400" b="0" i="1">
                                  <a:solidFill>
                                    <a:schemeClr val="bg1"/>
                                  </a:solidFill>
                                  <a:effectLst/>
                                </a:rPr>
                                <m:t>7</m:t>
                              </m:r>
                              <m:acc>
                                <m:accPr>
                                  <m:chr m:val="̂"/>
                                  <m:ctrlPr>
                                    <a:rPr lang="es-ES" sz="2400" b="0">
                                      <a:solidFill>
                                        <a:schemeClr val="bg1"/>
                                      </a:solidFill>
                                      <a:effectLst/>
                                    </a:rPr>
                                  </m:ctrlPr>
                                </m:accPr>
                                <m:e>
                                  <m:r>
                                    <a:rPr lang="es-ES_tradnl" sz="2400" b="0" i="1">
                                      <a:solidFill>
                                        <a:schemeClr val="bg1"/>
                                      </a:solidFill>
                                      <a:effectLst/>
                                    </a:rPr>
                                    <m:t>03</m:t>
                                  </m:r>
                                </m:e>
                              </m:acc>
                            </m:oMath>
                          </a14:m>
                          <a:r>
                            <a:rPr lang="es-ES" sz="2400" b="0">
                              <a:solidFill>
                                <a:schemeClr val="bg1"/>
                              </a:solidFill>
                              <a:effectLst/>
                            </a:rPr>
                            <a:t> </a:t>
                          </a:r>
                          <a:r>
                            <a:rPr lang="es-ES_tradnl" sz="2400" b="0">
                              <a:solidFill>
                                <a:schemeClr val="bg1"/>
                              </a:solidFill>
                              <a:effectLst/>
                            </a:rPr>
                            <a:t>=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dirty="0">
                              <a:solidFill>
                                <a:schemeClr val="bg1"/>
                              </a:solidFill>
                              <a:effectLst/>
                            </a:rPr>
                            <a:t>l) 0´</a:t>
                          </a:r>
                          <a14:m>
                            <m:oMath xmlns:m="http://schemas.openxmlformats.org/officeDocument/2006/math">
                              <m:r>
                                <a:rPr lang="es-ES_tradnl" sz="2400" b="0" i="1">
                                  <a:solidFill>
                                    <a:schemeClr val="bg1"/>
                                  </a:solidFill>
                                  <a:effectLst/>
                                </a:rPr>
                                <m:t>1</m:t>
                              </m:r>
                              <m:acc>
                                <m:accPr>
                                  <m:chr m:val="̂"/>
                                  <m:ctrlPr>
                                    <a:rPr lang="es-ES" sz="2400" b="0">
                                      <a:solidFill>
                                        <a:schemeClr val="bg1"/>
                                      </a:solidFill>
                                      <a:effectLst/>
                                    </a:rPr>
                                  </m:ctrlPr>
                                </m:accPr>
                                <m:e>
                                  <m:r>
                                    <a:rPr lang="es-ES_tradnl" sz="2400" b="0" i="1">
                                      <a:solidFill>
                                        <a:schemeClr val="bg1"/>
                                      </a:solidFill>
                                      <a:effectLst/>
                                    </a:rPr>
                                    <m:t>3</m:t>
                                  </m:r>
                                </m:e>
                              </m:acc>
                            </m:oMath>
                          </a14:m>
                          <a:r>
                            <a:rPr lang="es-ES" sz="2400" b="0" dirty="0">
                              <a:solidFill>
                                <a:schemeClr val="bg1"/>
                              </a:solidFill>
                              <a:effectLst/>
                            </a:rPr>
                            <a:t> </a:t>
                          </a:r>
                          <a:r>
                            <a:rPr lang="es-ES_tradnl" sz="2400" b="0" dirty="0">
                              <a:solidFill>
                                <a:schemeClr val="bg1"/>
                              </a:solidFill>
                              <a:effectLst/>
                            </a:rPr>
                            <a:t>=	</a:t>
                          </a:r>
                          <a:endParaRPr lang="es-ES" sz="2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34665752"/>
                      </a:ext>
                    </a:extLst>
                  </a:tr>
                </a:tbl>
              </a:graphicData>
            </a:graphic>
          </p:graphicFrame>
        </mc:Choice>
        <mc:Fallback>
          <p:graphicFrame>
            <p:nvGraphicFramePr>
              <p:cNvPr id="3" name="Tabla 2">
                <a:extLst>
                  <a:ext uri="{FF2B5EF4-FFF2-40B4-BE49-F238E27FC236}">
                    <a16:creationId xmlns:a16="http://schemas.microsoft.com/office/drawing/2014/main" id="{C7E392A1-C265-7D44-A261-5B6DE51867EB}"/>
                  </a:ext>
                </a:extLst>
              </p:cNvPr>
              <p:cNvGraphicFramePr>
                <a:graphicFrameLocks noGrp="1"/>
              </p:cNvGraphicFramePr>
              <p:nvPr>
                <p:extLst>
                  <p:ext uri="{D42A27DB-BD31-4B8C-83A1-F6EECF244321}">
                    <p14:modId xmlns:p14="http://schemas.microsoft.com/office/powerpoint/2010/main" val="2923014111"/>
                  </p:ext>
                </p:extLst>
              </p:nvPr>
            </p:nvGraphicFramePr>
            <p:xfrm>
              <a:off x="543888" y="1916832"/>
              <a:ext cx="7827798" cy="3895464"/>
            </p:xfrm>
            <a:graphic>
              <a:graphicData uri="http://schemas.openxmlformats.org/drawingml/2006/table">
                <a:tbl>
                  <a:tblPr firstRow="1" firstCol="1" bandRow="1">
                    <a:tableStyleId>{5C22544A-7EE6-4342-B048-85BDC9FD1C3A}</a:tableStyleId>
                  </a:tblPr>
                  <a:tblGrid>
                    <a:gridCol w="1956575">
                      <a:extLst>
                        <a:ext uri="{9D8B030D-6E8A-4147-A177-3AD203B41FA5}">
                          <a16:colId xmlns:a16="http://schemas.microsoft.com/office/drawing/2014/main" val="1878100808"/>
                        </a:ext>
                      </a:extLst>
                    </a:gridCol>
                    <a:gridCol w="1956575">
                      <a:extLst>
                        <a:ext uri="{9D8B030D-6E8A-4147-A177-3AD203B41FA5}">
                          <a16:colId xmlns:a16="http://schemas.microsoft.com/office/drawing/2014/main" val="4277285270"/>
                        </a:ext>
                      </a:extLst>
                    </a:gridCol>
                    <a:gridCol w="1957324">
                      <a:extLst>
                        <a:ext uri="{9D8B030D-6E8A-4147-A177-3AD203B41FA5}">
                          <a16:colId xmlns:a16="http://schemas.microsoft.com/office/drawing/2014/main" val="1561151166"/>
                        </a:ext>
                      </a:extLst>
                    </a:gridCol>
                    <a:gridCol w="1957324">
                      <a:extLst>
                        <a:ext uri="{9D8B030D-6E8A-4147-A177-3AD203B41FA5}">
                          <a16:colId xmlns:a16="http://schemas.microsoft.com/office/drawing/2014/main" val="1432020917"/>
                        </a:ext>
                      </a:extLst>
                    </a:gridCol>
                  </a:tblGrid>
                  <a:tr h="1261831">
                    <a:tc>
                      <a:txBody>
                        <a:bodyPr/>
                        <a:lstStyle/>
                        <a:p>
                          <a:pPr>
                            <a:spcBef>
                              <a:spcPts val="1200"/>
                            </a:spcBef>
                            <a:spcAft>
                              <a:spcPts val="1200"/>
                            </a:spcAft>
                          </a:pPr>
                          <a:r>
                            <a:rPr lang="es-ES_tradnl" sz="2400" b="0">
                              <a:solidFill>
                                <a:schemeClr val="bg1"/>
                              </a:solidFill>
                              <a:effectLst/>
                            </a:rPr>
                            <a:t>a) 3´2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b) 5´23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c) 4´001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1200"/>
                            </a:spcBef>
                            <a:spcAft>
                              <a:spcPts val="1200"/>
                            </a:spcAft>
                          </a:pPr>
                          <a:r>
                            <a:rPr lang="es-ES_tradnl" sz="2400" b="0">
                              <a:solidFill>
                                <a:schemeClr val="bg1"/>
                              </a:solidFill>
                              <a:effectLst/>
                            </a:rPr>
                            <a:t>d) 0´0001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22845820"/>
                      </a:ext>
                    </a:extLst>
                  </a:tr>
                  <a:tr h="1329742">
                    <a:tc>
                      <a:txBody>
                        <a:bodyPr/>
                        <a:lstStyle/>
                        <a:p>
                          <a:pPr>
                            <a:spcBef>
                              <a:spcPts val="1200"/>
                            </a:spcBef>
                            <a:spcAft>
                              <a:spcPts val="1200"/>
                            </a:spcAft>
                          </a:pPr>
                          <a:r>
                            <a:rPr lang="es-ES_tradnl" sz="2400" b="0">
                              <a:solidFill>
                                <a:schemeClr val="bg1"/>
                              </a:solidFill>
                              <a:effectLst/>
                            </a:rPr>
                            <a:t>e) 123´1 = </a:t>
                          </a:r>
                          <a:endParaRPr lang="es-ES" sz="24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55" t="-102857" r="-199355" b="-98095"/>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0649" t="-102857" r="-100649" b="-98095"/>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8710" t="-102857" b="-98095"/>
                          </a:stretch>
                        </a:blipFill>
                      </a:tcPr>
                    </a:tc>
                    <a:extLst>
                      <a:ext uri="{0D108BD9-81ED-4DB2-BD59-A6C34878D82A}">
                        <a16:rowId xmlns:a16="http://schemas.microsoft.com/office/drawing/2014/main" val="3184444078"/>
                      </a:ext>
                    </a:extLst>
                  </a:tr>
                  <a:tr h="1303891">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t="-206796" r="-301299"/>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55" t="-206796" r="-199355"/>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0649" t="-206796" r="-100649"/>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8710" t="-206796"/>
                          </a:stretch>
                        </a:blipFill>
                      </a:tcPr>
                    </a:tc>
                    <a:extLst>
                      <a:ext uri="{0D108BD9-81ED-4DB2-BD59-A6C34878D82A}">
                        <a16:rowId xmlns:a16="http://schemas.microsoft.com/office/drawing/2014/main" val="3434665752"/>
                      </a:ext>
                    </a:extLst>
                  </a:tr>
                </a:tbl>
              </a:graphicData>
            </a:graphic>
          </p:graphicFrame>
        </mc:Fallback>
      </mc:AlternateContent>
      <p:sp>
        <p:nvSpPr>
          <p:cNvPr id="7" name="3 CuadroTexto">
            <a:extLst>
              <a:ext uri="{FF2B5EF4-FFF2-40B4-BE49-F238E27FC236}">
                <a16:creationId xmlns:a16="http://schemas.microsoft.com/office/drawing/2014/main" id="{C3552EAB-DB9E-5440-94A0-DEFD2C8CFB65}"/>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Paso de fracción a decimal y a la inversa</a:t>
            </a:r>
          </a:p>
        </p:txBody>
      </p:sp>
    </p:spTree>
    <p:extLst>
      <p:ext uri="{BB962C8B-B14F-4D97-AF65-F5344CB8AC3E}">
        <p14:creationId xmlns:p14="http://schemas.microsoft.com/office/powerpoint/2010/main" val="1577141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63</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La capacidad del depósito del autobús escolar es de 180,5 litros. Si llenar el depósito ha costado 249,09 euros, ¿cuánto cuesta el litro de gasóleo?. (Sol: 1,38€)</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a:t>
            </a:r>
          </a:p>
        </p:txBody>
      </p:sp>
      <p:pic>
        <p:nvPicPr>
          <p:cNvPr id="7" name="Imagen 6" descr="Resultado de imagen de autobus">
            <a:extLst>
              <a:ext uri="{FF2B5EF4-FFF2-40B4-BE49-F238E27FC236}">
                <a16:creationId xmlns:a16="http://schemas.microsoft.com/office/drawing/2014/main" id="{1470C899-B64E-6E4F-9802-FB3C183B0A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725144"/>
            <a:ext cx="2630666" cy="1571868"/>
          </a:xfrm>
          <a:prstGeom prst="rect">
            <a:avLst/>
          </a:prstGeom>
          <a:noFill/>
        </p:spPr>
      </p:pic>
    </p:spTree>
    <p:extLst>
      <p:ext uri="{BB962C8B-B14F-4D97-AF65-F5344CB8AC3E}">
        <p14:creationId xmlns:p14="http://schemas.microsoft.com/office/powerpoint/2010/main" val="1373545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64</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Mariano ha comprado 60 jamones a 56,24 € cada uno. En el almacén se han estropeado dos jamones por la humedad. ¿Por cuánto deberá́ vender cada uno de los restantes para ganar 1400 €?.(Sol:82,32 €).</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a:t>
            </a:r>
          </a:p>
        </p:txBody>
      </p:sp>
      <p:pic>
        <p:nvPicPr>
          <p:cNvPr id="8" name="Imagen 7" descr="Jamón ( fuera de norma ) Gran Seleccion 8 kg aprox. : Amazon.es:  Alimentación y bebidas">
            <a:extLst>
              <a:ext uri="{FF2B5EF4-FFF2-40B4-BE49-F238E27FC236}">
                <a16:creationId xmlns:a16="http://schemas.microsoft.com/office/drawing/2014/main" id="{699D3EB8-7A00-624D-AA9A-63A1B34BC0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8048" y="3573016"/>
            <a:ext cx="2239302" cy="2531021"/>
          </a:xfrm>
          <a:prstGeom prst="rect">
            <a:avLst/>
          </a:prstGeom>
          <a:noFill/>
          <a:ln>
            <a:noFill/>
          </a:ln>
        </p:spPr>
      </p:pic>
    </p:spTree>
    <p:extLst>
      <p:ext uri="{BB962C8B-B14F-4D97-AF65-F5344CB8AC3E}">
        <p14:creationId xmlns:p14="http://schemas.microsoft.com/office/powerpoint/2010/main" val="1228708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65</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Un mayorista compra 2.500 kg de lentejas a granel por 5.200 €. Después los envasa en bolsas de medio kilo y las vende a 1,38 € la bolsa. ¿Qué ganancia obtiene?. (Sol: 1700€)</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a:t>
            </a:r>
          </a:p>
        </p:txBody>
      </p:sp>
      <p:pic>
        <p:nvPicPr>
          <p:cNvPr id="8" name="Imagen 7" descr="Receta de lentejas picantes con queso">
            <a:extLst>
              <a:ext uri="{FF2B5EF4-FFF2-40B4-BE49-F238E27FC236}">
                <a16:creationId xmlns:a16="http://schemas.microsoft.com/office/drawing/2014/main" id="{22EE9DCF-EEA6-134E-8A0F-D967C7513C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9230" y="3933056"/>
            <a:ext cx="2978120" cy="2188249"/>
          </a:xfrm>
          <a:prstGeom prst="rect">
            <a:avLst/>
          </a:prstGeom>
          <a:noFill/>
          <a:ln>
            <a:noFill/>
          </a:ln>
        </p:spPr>
      </p:pic>
    </p:spTree>
    <p:extLst>
      <p:ext uri="{BB962C8B-B14F-4D97-AF65-F5344CB8AC3E}">
        <p14:creationId xmlns:p14="http://schemas.microsoft.com/office/powerpoint/2010/main" val="13787745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66</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Sergio ha pagado 19,56 € por un trozo de queso de 150 gramos, ¿cuánto pagará Rosa por un trozo del mismo queso de 250 gramos? (Sol: 32,60€)</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a:t>
            </a:r>
          </a:p>
        </p:txBody>
      </p:sp>
      <p:pic>
        <p:nvPicPr>
          <p:cNvPr id="8" name="Imagen 7" descr="Beneficios de comer queso en niños - VIX">
            <a:extLst>
              <a:ext uri="{FF2B5EF4-FFF2-40B4-BE49-F238E27FC236}">
                <a16:creationId xmlns:a16="http://schemas.microsoft.com/office/drawing/2014/main" id="{2D714107-A0CA-E243-B6E7-788A1C3D48A9}"/>
              </a:ext>
            </a:extLst>
          </p:cNvPr>
          <p:cNvPicPr/>
          <p:nvPr/>
        </p:nvPicPr>
        <p:blipFill rotWithShape="1">
          <a:blip r:embed="rId3">
            <a:extLst>
              <a:ext uri="{28A0092B-C50C-407E-A947-70E740481C1C}">
                <a14:useLocalDpi xmlns:a14="http://schemas.microsoft.com/office/drawing/2010/main" val="0"/>
              </a:ext>
            </a:extLst>
          </a:blip>
          <a:srcRect l="17846"/>
          <a:stretch/>
        </p:blipFill>
        <p:spPr bwMode="auto">
          <a:xfrm>
            <a:off x="5414694" y="4149080"/>
            <a:ext cx="2952656" cy="20995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8091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67</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Arancha dispone de 200 euros para gastarse en las rebajas. La mitad se lo gasta en ropa, 52,73 euros en calzado y otra cierta cantidad en lencería. Si le sobran 5,30 euros. ¿Cuánto dinero se gastó en lencería?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a:t>
            </a:r>
          </a:p>
        </p:txBody>
      </p:sp>
    </p:spTree>
    <p:extLst>
      <p:ext uri="{BB962C8B-B14F-4D97-AF65-F5344CB8AC3E}">
        <p14:creationId xmlns:p14="http://schemas.microsoft.com/office/powerpoint/2010/main" val="20204794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640658"/>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68</a:t>
            </a:r>
          </a:p>
        </p:txBody>
      </p:sp>
      <p:sp>
        <p:nvSpPr>
          <p:cNvPr id="2" name="Rectángulo 1">
            <a:extLst>
              <a:ext uri="{FF2B5EF4-FFF2-40B4-BE49-F238E27FC236}">
                <a16:creationId xmlns:a16="http://schemas.microsoft.com/office/drawing/2014/main" id="{2CCDDC11-6C90-6D42-BAE5-CD7F048B8659}"/>
              </a:ext>
            </a:extLst>
          </p:cNvPr>
          <p:cNvSpPr/>
          <p:nvPr/>
        </p:nvSpPr>
        <p:spPr>
          <a:xfrm>
            <a:off x="611560" y="1167135"/>
            <a:ext cx="7848872"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Para celebrar una fiesta, 8 amigos han comprado 10 latas de refresco a 0,65 € cada una, 7 botellas de zumo a 0,55 € la unidad, 5 bolsas de patatas fritas a 0,95 € cada una, 4 latas de aceitunas a 0,72 € la unidad y tres bolsas de almendras a 2,25 € cada una. ¿Cuánto han gastado en total?, ¿Cuánto ha pagado cada uno? . (Sol: a) 24,73 €; b) 3,09 € ).</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21154" y="521884"/>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a:t>
            </a:r>
          </a:p>
        </p:txBody>
      </p:sp>
    </p:spTree>
    <p:extLst>
      <p:ext uri="{BB962C8B-B14F-4D97-AF65-F5344CB8AC3E}">
        <p14:creationId xmlns:p14="http://schemas.microsoft.com/office/powerpoint/2010/main" val="3755712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Notación científica</a:t>
            </a:r>
          </a:p>
        </p:txBody>
      </p:sp>
      <p:pic>
        <p:nvPicPr>
          <p:cNvPr id="7" name="Picture 3">
            <a:extLst>
              <a:ext uri="{FF2B5EF4-FFF2-40B4-BE49-F238E27FC236}">
                <a16:creationId xmlns:a16="http://schemas.microsoft.com/office/drawing/2014/main" id="{BA4DD5CA-B1CB-7941-A0BA-EB9E435F77BE}"/>
              </a:ext>
            </a:extLst>
          </p:cNvPr>
          <p:cNvPicPr>
            <a:picLocks noChangeAspect="1" noChangeArrowheads="1"/>
          </p:cNvPicPr>
          <p:nvPr/>
        </p:nvPicPr>
        <p:blipFill>
          <a:blip r:embed="rId3"/>
          <a:srcRect/>
          <a:stretch>
            <a:fillRect/>
          </a:stretch>
        </p:blipFill>
        <p:spPr bwMode="auto">
          <a:xfrm>
            <a:off x="898452" y="3983404"/>
            <a:ext cx="7275684" cy="2072556"/>
          </a:xfrm>
          <a:prstGeom prst="rect">
            <a:avLst/>
          </a:prstGeom>
          <a:noFill/>
          <a:ln w="9525">
            <a:noFill/>
            <a:miter lim="800000"/>
            <a:headEnd/>
            <a:tailEnd/>
          </a:ln>
          <a:effectLst/>
        </p:spPr>
      </p:pic>
      <p:grpSp>
        <p:nvGrpSpPr>
          <p:cNvPr id="8" name="9 Grupo">
            <a:extLst>
              <a:ext uri="{FF2B5EF4-FFF2-40B4-BE49-F238E27FC236}">
                <a16:creationId xmlns:a16="http://schemas.microsoft.com/office/drawing/2014/main" id="{AD2B8B48-8C02-8647-9F90-5818AA962C85}"/>
              </a:ext>
            </a:extLst>
          </p:cNvPr>
          <p:cNvGrpSpPr/>
          <p:nvPr/>
        </p:nvGrpSpPr>
        <p:grpSpPr>
          <a:xfrm>
            <a:off x="6184864" y="3054710"/>
            <a:ext cx="1714512" cy="715968"/>
            <a:chOff x="6143636" y="1214422"/>
            <a:chExt cx="1714512" cy="715968"/>
          </a:xfrm>
        </p:grpSpPr>
        <p:cxnSp>
          <p:nvCxnSpPr>
            <p:cNvPr id="9" name="5 Conector recto de flecha">
              <a:extLst>
                <a:ext uri="{FF2B5EF4-FFF2-40B4-BE49-F238E27FC236}">
                  <a16:creationId xmlns:a16="http://schemas.microsoft.com/office/drawing/2014/main" id="{995E9D5D-AC56-0E47-A8F3-53D56DC39EDB}"/>
                </a:ext>
              </a:extLst>
            </p:cNvPr>
            <p:cNvCxnSpPr/>
            <p:nvPr/>
          </p:nvCxnSpPr>
          <p:spPr>
            <a:xfrm>
              <a:off x="6143636" y="1928802"/>
              <a:ext cx="171451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7 CuadroTexto">
              <a:extLst>
                <a:ext uri="{FF2B5EF4-FFF2-40B4-BE49-F238E27FC236}">
                  <a16:creationId xmlns:a16="http://schemas.microsoft.com/office/drawing/2014/main" id="{5F131FE4-9131-D94C-A70C-2CA080B8616C}"/>
                </a:ext>
              </a:extLst>
            </p:cNvPr>
            <p:cNvSpPr txBox="1"/>
            <p:nvPr/>
          </p:nvSpPr>
          <p:spPr>
            <a:xfrm>
              <a:off x="6179323" y="1214422"/>
              <a:ext cx="1678825" cy="584775"/>
            </a:xfrm>
            <a:prstGeom prst="rect">
              <a:avLst/>
            </a:prstGeom>
            <a:noFill/>
          </p:spPr>
          <p:txBody>
            <a:bodyPr wrap="square" rtlCol="0">
              <a:spAutoFit/>
            </a:bodyPr>
            <a:lstStyle/>
            <a:p>
              <a:r>
                <a:rPr lang="es-ES" sz="3200" dirty="0"/>
                <a:t>+         -</a:t>
              </a:r>
            </a:p>
          </p:txBody>
        </p:sp>
      </p:grpSp>
      <p:pic>
        <p:nvPicPr>
          <p:cNvPr id="11" name="Picture 2">
            <a:extLst>
              <a:ext uri="{FF2B5EF4-FFF2-40B4-BE49-F238E27FC236}">
                <a16:creationId xmlns:a16="http://schemas.microsoft.com/office/drawing/2014/main" id="{2F150B8B-ACF2-1445-ADCD-A16EF2E47CDC}"/>
              </a:ext>
            </a:extLst>
          </p:cNvPr>
          <p:cNvPicPr>
            <a:picLocks noChangeAspect="1" noChangeArrowheads="1"/>
          </p:cNvPicPr>
          <p:nvPr/>
        </p:nvPicPr>
        <p:blipFill>
          <a:blip r:embed="rId4"/>
          <a:srcRect/>
          <a:stretch>
            <a:fillRect/>
          </a:stretch>
        </p:blipFill>
        <p:spPr bwMode="auto">
          <a:xfrm>
            <a:off x="755576" y="1268760"/>
            <a:ext cx="7475521" cy="1571636"/>
          </a:xfrm>
          <a:prstGeom prst="rect">
            <a:avLst/>
          </a:prstGeom>
          <a:noFill/>
          <a:ln w="9525">
            <a:noFill/>
            <a:miter lim="800000"/>
            <a:headEnd/>
            <a:tailEnd/>
          </a:ln>
          <a:effectLst/>
        </p:spPr>
      </p:pic>
    </p:spTree>
    <p:extLst>
      <p:ext uri="{BB962C8B-B14F-4D97-AF65-F5344CB8AC3E}">
        <p14:creationId xmlns:p14="http://schemas.microsoft.com/office/powerpoint/2010/main" val="31681740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1156682"/>
            <a:ext cx="5760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1" dirty="0">
                <a:solidFill>
                  <a:schemeClr val="bg1"/>
                </a:solidFill>
              </a:rPr>
              <a:t>69</a:t>
            </a:r>
          </a:p>
        </p:txBody>
      </p:sp>
      <p:sp>
        <p:nvSpPr>
          <p:cNvPr id="2" name="Rectángulo 1">
            <a:extLst>
              <a:ext uri="{FF2B5EF4-FFF2-40B4-BE49-F238E27FC236}">
                <a16:creationId xmlns:a16="http://schemas.microsoft.com/office/drawing/2014/main" id="{2CCDDC11-6C90-6D42-BAE5-CD7F048B8659}"/>
              </a:ext>
            </a:extLst>
          </p:cNvPr>
          <p:cNvSpPr/>
          <p:nvPr/>
        </p:nvSpPr>
        <p:spPr>
          <a:xfrm>
            <a:off x="1265962" y="1167135"/>
            <a:ext cx="710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400" dirty="0"/>
              <a:t>Escribe en notación científica:</a:t>
            </a:r>
          </a:p>
        </p:txBody>
      </p:sp>
      <p:sp>
        <p:nvSpPr>
          <p:cNvPr id="6" name="3 CuadroTexto">
            <a:extLst>
              <a:ext uri="{FF2B5EF4-FFF2-40B4-BE49-F238E27FC236}">
                <a16:creationId xmlns:a16="http://schemas.microsoft.com/office/drawing/2014/main" id="{F1D2B03F-C6DB-AD44-BD8C-5D10AF499448}"/>
              </a:ext>
            </a:extLst>
          </p:cNvPr>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de numeración decimal</a:t>
            </a:r>
          </a:p>
        </p:txBody>
      </p:sp>
      <p:graphicFrame>
        <p:nvGraphicFramePr>
          <p:cNvPr id="3" name="Tabla 2">
            <a:extLst>
              <a:ext uri="{FF2B5EF4-FFF2-40B4-BE49-F238E27FC236}">
                <a16:creationId xmlns:a16="http://schemas.microsoft.com/office/drawing/2014/main" id="{0322C166-612C-EE47-BA6D-C3241813587F}"/>
              </a:ext>
            </a:extLst>
          </p:cNvPr>
          <p:cNvGraphicFramePr>
            <a:graphicFrameLocks noGrp="1"/>
          </p:cNvGraphicFramePr>
          <p:nvPr>
            <p:extLst>
              <p:ext uri="{D42A27DB-BD31-4B8C-83A1-F6EECF244321}">
                <p14:modId xmlns:p14="http://schemas.microsoft.com/office/powerpoint/2010/main" val="2820570214"/>
              </p:ext>
            </p:extLst>
          </p:nvPr>
        </p:nvGraphicFramePr>
        <p:xfrm>
          <a:off x="539552" y="2166936"/>
          <a:ext cx="7827798" cy="3854351"/>
        </p:xfrm>
        <a:graphic>
          <a:graphicData uri="http://schemas.openxmlformats.org/drawingml/2006/table">
            <a:tbl>
              <a:tblPr firstRow="1" firstCol="1" bandRow="1">
                <a:tableStyleId>{5C22544A-7EE6-4342-B048-85BDC9FD1C3A}</a:tableStyleId>
              </a:tblPr>
              <a:tblGrid>
                <a:gridCol w="2477556">
                  <a:extLst>
                    <a:ext uri="{9D8B030D-6E8A-4147-A177-3AD203B41FA5}">
                      <a16:colId xmlns:a16="http://schemas.microsoft.com/office/drawing/2014/main" val="424052159"/>
                    </a:ext>
                  </a:extLst>
                </a:gridCol>
                <a:gridCol w="2574743">
                  <a:extLst>
                    <a:ext uri="{9D8B030D-6E8A-4147-A177-3AD203B41FA5}">
                      <a16:colId xmlns:a16="http://schemas.microsoft.com/office/drawing/2014/main" val="4065261443"/>
                    </a:ext>
                  </a:extLst>
                </a:gridCol>
                <a:gridCol w="2775499">
                  <a:extLst>
                    <a:ext uri="{9D8B030D-6E8A-4147-A177-3AD203B41FA5}">
                      <a16:colId xmlns:a16="http://schemas.microsoft.com/office/drawing/2014/main" val="1096326124"/>
                    </a:ext>
                  </a:extLst>
                </a:gridCol>
              </a:tblGrid>
              <a:tr h="1101243">
                <a:tc>
                  <a:txBody>
                    <a:bodyPr/>
                    <a:lstStyle/>
                    <a:p>
                      <a:pPr algn="just">
                        <a:spcBef>
                          <a:spcPts val="1200"/>
                        </a:spcBef>
                        <a:spcAft>
                          <a:spcPts val="1200"/>
                        </a:spcAft>
                      </a:pPr>
                      <a:r>
                        <a:rPr lang="en-US" sz="2000" b="1">
                          <a:solidFill>
                            <a:schemeClr val="bg1"/>
                          </a:solidFill>
                          <a:effectLst/>
                        </a:rPr>
                        <a:t>a) 123456789</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a:solidFill>
                            <a:schemeClr val="bg1"/>
                          </a:solidFill>
                          <a:effectLst/>
                        </a:rPr>
                        <a:t>e) 56000000</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a:solidFill>
                            <a:schemeClr val="bg1"/>
                          </a:solidFill>
                          <a:effectLst/>
                        </a:rPr>
                        <a:t>j)  121,5∙10</a:t>
                      </a:r>
                      <a:r>
                        <a:rPr lang="en-US" sz="2000" b="1" baseline="30000">
                          <a:solidFill>
                            <a:schemeClr val="bg1"/>
                          </a:solidFill>
                          <a:effectLst/>
                        </a:rPr>
                        <a:t>6</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024271"/>
                  </a:ext>
                </a:extLst>
              </a:tr>
              <a:tr h="550622">
                <a:tc>
                  <a:txBody>
                    <a:bodyPr/>
                    <a:lstStyle/>
                    <a:p>
                      <a:pPr algn="just">
                        <a:spcBef>
                          <a:spcPts val="1200"/>
                        </a:spcBef>
                        <a:spcAft>
                          <a:spcPts val="1200"/>
                        </a:spcAft>
                      </a:pPr>
                      <a:r>
                        <a:rPr lang="en-US" sz="2000" b="1">
                          <a:solidFill>
                            <a:schemeClr val="bg1"/>
                          </a:solidFill>
                          <a:effectLst/>
                        </a:rPr>
                        <a:t>b) 123,456</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a:solidFill>
                            <a:schemeClr val="bg1"/>
                          </a:solidFill>
                          <a:effectLst/>
                        </a:rPr>
                        <a:t>f) 0,00003</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a:solidFill>
                            <a:schemeClr val="bg1"/>
                          </a:solidFill>
                          <a:effectLst/>
                        </a:rPr>
                        <a:t>k) 0,002∙10</a:t>
                      </a:r>
                      <a:r>
                        <a:rPr lang="en-US" sz="2000" b="1" baseline="30000">
                          <a:solidFill>
                            <a:schemeClr val="bg1"/>
                          </a:solidFill>
                          <a:effectLst/>
                        </a:rPr>
                        <a:t>-2</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8059108"/>
                  </a:ext>
                </a:extLst>
              </a:tr>
              <a:tr h="1101243">
                <a:tc>
                  <a:txBody>
                    <a:bodyPr/>
                    <a:lstStyle/>
                    <a:p>
                      <a:pPr algn="just">
                        <a:spcBef>
                          <a:spcPts val="1200"/>
                        </a:spcBef>
                        <a:spcAft>
                          <a:spcPts val="1200"/>
                        </a:spcAft>
                      </a:pPr>
                      <a:r>
                        <a:rPr lang="en-US" sz="2000" b="1">
                          <a:solidFill>
                            <a:schemeClr val="bg1"/>
                          </a:solidFill>
                          <a:effectLst/>
                        </a:rPr>
                        <a:t>c) 0,000123</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a:solidFill>
                            <a:schemeClr val="bg1"/>
                          </a:solidFill>
                          <a:effectLst/>
                        </a:rPr>
                        <a:t>g)  34,521∙10</a:t>
                      </a:r>
                      <a:r>
                        <a:rPr lang="en-US" sz="2000" b="1" baseline="30000">
                          <a:solidFill>
                            <a:schemeClr val="bg1"/>
                          </a:solidFill>
                          <a:effectLst/>
                        </a:rPr>
                        <a:t>2</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a:solidFill>
                            <a:schemeClr val="bg1"/>
                          </a:solidFill>
                          <a:effectLst/>
                        </a:rPr>
                        <a:t>l)  111∙10</a:t>
                      </a:r>
                      <a:r>
                        <a:rPr lang="en-US" sz="2000" b="1" baseline="30000">
                          <a:solidFill>
                            <a:schemeClr val="bg1"/>
                          </a:solidFill>
                          <a:effectLst/>
                        </a:rPr>
                        <a:t>4</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33819570"/>
                  </a:ext>
                </a:extLst>
              </a:tr>
              <a:tr h="1101243">
                <a:tc>
                  <a:txBody>
                    <a:bodyPr/>
                    <a:lstStyle/>
                    <a:p>
                      <a:pPr algn="just">
                        <a:spcBef>
                          <a:spcPts val="1200"/>
                        </a:spcBef>
                        <a:spcAft>
                          <a:spcPts val="1200"/>
                        </a:spcAft>
                      </a:pPr>
                      <a:r>
                        <a:rPr lang="en-US" sz="2000" b="1">
                          <a:solidFill>
                            <a:schemeClr val="bg1"/>
                          </a:solidFill>
                          <a:effectLst/>
                        </a:rPr>
                        <a:t>d) 0,0100500</a:t>
                      </a:r>
                      <a:endParaRPr lang="es-ES"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dirty="0" err="1">
                          <a:solidFill>
                            <a:schemeClr val="bg1"/>
                          </a:solidFill>
                          <a:effectLst/>
                        </a:rPr>
                        <a:t>i</a:t>
                      </a:r>
                      <a:r>
                        <a:rPr lang="en-US" sz="2000" b="1" dirty="0">
                          <a:solidFill>
                            <a:schemeClr val="bg1"/>
                          </a:solidFill>
                          <a:effectLst/>
                        </a:rPr>
                        <a:t>) 0,052∙10</a:t>
                      </a:r>
                      <a:r>
                        <a:rPr lang="en-US" sz="2000" b="1" baseline="30000" dirty="0">
                          <a:solidFill>
                            <a:schemeClr val="bg1"/>
                          </a:solidFill>
                          <a:effectLst/>
                        </a:rPr>
                        <a:t>5</a:t>
                      </a:r>
                      <a:endParaRPr lang="es-E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spcBef>
                          <a:spcPts val="1200"/>
                        </a:spcBef>
                        <a:spcAft>
                          <a:spcPts val="1200"/>
                        </a:spcAft>
                      </a:pPr>
                      <a:r>
                        <a:rPr lang="en-US" sz="2000" b="1" dirty="0">
                          <a:solidFill>
                            <a:schemeClr val="bg1"/>
                          </a:solidFill>
                          <a:effectLst/>
                        </a:rPr>
                        <a:t>m) 0,052∙10</a:t>
                      </a:r>
                      <a:r>
                        <a:rPr lang="en-US" sz="2000" b="1" baseline="30000" dirty="0">
                          <a:solidFill>
                            <a:schemeClr val="bg1"/>
                          </a:solidFill>
                          <a:effectLst/>
                        </a:rPr>
                        <a:t>-5</a:t>
                      </a:r>
                      <a:endParaRPr lang="es-E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61945637"/>
                  </a:ext>
                </a:extLst>
              </a:tr>
            </a:tbl>
          </a:graphicData>
        </a:graphic>
      </p:graphicFrame>
    </p:spTree>
    <p:extLst>
      <p:ext uri="{BB962C8B-B14F-4D97-AF65-F5344CB8AC3E}">
        <p14:creationId xmlns:p14="http://schemas.microsoft.com/office/powerpoint/2010/main" val="357953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Naturales – Operaciones</a:t>
            </a:r>
          </a:p>
        </p:txBody>
      </p:sp>
      <p:sp>
        <p:nvSpPr>
          <p:cNvPr id="7" name="6 CuadroTexto"/>
          <p:cNvSpPr txBox="1"/>
          <p:nvPr/>
        </p:nvSpPr>
        <p:spPr>
          <a:xfrm>
            <a:off x="714348" y="1214422"/>
            <a:ext cx="464347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a:solidFill>
                  <a:schemeClr val="bg1"/>
                </a:solidFill>
              </a:rPr>
              <a:t>Sumas y restas </a:t>
            </a:r>
            <a:r>
              <a:rPr lang="es-ES" dirty="0">
                <a:solidFill>
                  <a:schemeClr val="bg1"/>
                </a:solidFill>
              </a:rPr>
              <a:t>ya sabéis realizarlas. </a:t>
            </a:r>
          </a:p>
        </p:txBody>
      </p:sp>
      <p:sp>
        <p:nvSpPr>
          <p:cNvPr id="8" name="7 CuadroTexto"/>
          <p:cNvSpPr txBox="1"/>
          <p:nvPr/>
        </p:nvSpPr>
        <p:spPr>
          <a:xfrm>
            <a:off x="714348" y="1785926"/>
            <a:ext cx="628654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a:solidFill>
                  <a:schemeClr val="bg1"/>
                </a:solidFill>
              </a:rPr>
              <a:t>Multiplicación</a:t>
            </a:r>
            <a:r>
              <a:rPr lang="es-ES" dirty="0">
                <a:solidFill>
                  <a:schemeClr val="bg1"/>
                </a:solidFill>
              </a:rPr>
              <a:t> (expresión abreviada de una suma) </a:t>
            </a:r>
          </a:p>
        </p:txBody>
      </p:sp>
      <p:pic>
        <p:nvPicPr>
          <p:cNvPr id="5122" name="Picture 2"/>
          <p:cNvPicPr>
            <a:picLocks noChangeAspect="1" noChangeArrowheads="1"/>
          </p:cNvPicPr>
          <p:nvPr/>
        </p:nvPicPr>
        <p:blipFill>
          <a:blip r:embed="rId2"/>
          <a:srcRect/>
          <a:stretch>
            <a:fillRect/>
          </a:stretch>
        </p:blipFill>
        <p:spPr bwMode="auto">
          <a:xfrm>
            <a:off x="714348" y="2285992"/>
            <a:ext cx="7441089" cy="2143140"/>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3"/>
          <a:srcRect/>
          <a:stretch>
            <a:fillRect/>
          </a:stretch>
        </p:blipFill>
        <p:spPr bwMode="auto">
          <a:xfrm>
            <a:off x="1000099" y="5214950"/>
            <a:ext cx="3064675" cy="1047752"/>
          </a:xfrm>
          <a:prstGeom prst="rect">
            <a:avLst/>
          </a:prstGeom>
          <a:ln>
            <a:noFill/>
          </a:ln>
          <a:effectLst>
            <a:outerShdw blurRad="292100" dist="139700" dir="2700000" algn="tl" rotWithShape="0">
              <a:srgbClr val="333333">
                <a:alpha val="65000"/>
              </a:srgbClr>
            </a:outerShdw>
          </a:effectLst>
        </p:spPr>
      </p:pic>
      <p:sp>
        <p:nvSpPr>
          <p:cNvPr id="11" name="10 CuadroTexto"/>
          <p:cNvSpPr txBox="1"/>
          <p:nvPr/>
        </p:nvSpPr>
        <p:spPr>
          <a:xfrm>
            <a:off x="642910" y="4786322"/>
            <a:ext cx="14287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17</a:t>
            </a:r>
          </a:p>
        </p:txBody>
      </p:sp>
      <p:pic>
        <p:nvPicPr>
          <p:cNvPr id="5124" name="Picture 4"/>
          <p:cNvPicPr>
            <a:picLocks noChangeAspect="1" noChangeArrowheads="1"/>
          </p:cNvPicPr>
          <p:nvPr/>
        </p:nvPicPr>
        <p:blipFill>
          <a:blip r:embed="rId4"/>
          <a:srcRect/>
          <a:stretch>
            <a:fillRect/>
          </a:stretch>
        </p:blipFill>
        <p:spPr bwMode="auto">
          <a:xfrm>
            <a:off x="4429124" y="5214950"/>
            <a:ext cx="4029289" cy="8715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2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fade">
                                      <p:cBhvr>
                                        <p:cTn id="23" dur="2000"/>
                                        <p:tgtEl>
                                          <p:spTgt spid="5123"/>
                                        </p:tgtEl>
                                      </p:cBhvr>
                                    </p:animEffect>
                                  </p:childTnLst>
                                </p:cTn>
                              </p:par>
                              <p:par>
                                <p:cTn id="24" presetID="10"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fade">
                                      <p:cBhvr>
                                        <p:cTn id="26"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37194</TotalTime>
  <Words>3604</Words>
  <Application>Microsoft Macintosh PowerPoint</Application>
  <PresentationFormat>Presentación en pantalla (4:3)</PresentationFormat>
  <Paragraphs>609</Paragraphs>
  <Slides>89</Slides>
  <Notes>47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89</vt:i4>
      </vt:variant>
    </vt:vector>
  </HeadingPairs>
  <TitlesOfParts>
    <vt:vector size="96" baseType="lpstr">
      <vt:lpstr>Calibri</vt:lpstr>
      <vt:lpstr>Cambria Math</vt:lpstr>
      <vt:lpstr>Symbol</vt:lpstr>
      <vt:lpstr>Times New Roman</vt:lpstr>
      <vt:lpstr>Verdana</vt:lpstr>
      <vt:lpstr>Wingdings 2</vt:lpstr>
      <vt:lpstr>Aspecto</vt:lpstr>
      <vt:lpstr>Divisibilidad. Enteros. Decimales.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dc:creator>
  <cp:lastModifiedBy>Usuario de Microsoft Office</cp:lastModifiedBy>
  <cp:revision>171</cp:revision>
  <dcterms:created xsi:type="dcterms:W3CDTF">2012-11-26T21:13:21Z</dcterms:created>
  <dcterms:modified xsi:type="dcterms:W3CDTF">2021-09-23T03:23:52Z</dcterms:modified>
</cp:coreProperties>
</file>