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6"/>
  </p:notesMasterIdLst>
  <p:sldIdLst>
    <p:sldId id="256" r:id="rId2"/>
    <p:sldId id="350" r:id="rId3"/>
    <p:sldId id="344" r:id="rId4"/>
    <p:sldId id="417" r:id="rId5"/>
    <p:sldId id="470" r:id="rId6"/>
    <p:sldId id="469" r:id="rId7"/>
    <p:sldId id="471" r:id="rId8"/>
    <p:sldId id="472" r:id="rId9"/>
    <p:sldId id="349" r:id="rId10"/>
    <p:sldId id="351" r:id="rId11"/>
    <p:sldId id="420" r:id="rId12"/>
    <p:sldId id="373" r:id="rId13"/>
    <p:sldId id="374" r:id="rId14"/>
    <p:sldId id="375" r:id="rId15"/>
    <p:sldId id="376" r:id="rId16"/>
    <p:sldId id="473" r:id="rId17"/>
    <p:sldId id="377" r:id="rId18"/>
    <p:sldId id="474" r:id="rId19"/>
    <p:sldId id="475" r:id="rId20"/>
    <p:sldId id="384" r:id="rId21"/>
    <p:sldId id="381" r:id="rId22"/>
    <p:sldId id="476" r:id="rId23"/>
    <p:sldId id="477" r:id="rId24"/>
    <p:sldId id="478" r:id="rId25"/>
    <p:sldId id="479" r:id="rId26"/>
    <p:sldId id="418" r:id="rId27"/>
    <p:sldId id="446" r:id="rId28"/>
    <p:sldId id="386" r:id="rId29"/>
    <p:sldId id="480" r:id="rId30"/>
    <p:sldId id="481" r:id="rId31"/>
    <p:sldId id="482" r:id="rId32"/>
    <p:sldId id="448" r:id="rId33"/>
    <p:sldId id="449" r:id="rId34"/>
    <p:sldId id="450" r:id="rId35"/>
    <p:sldId id="389" r:id="rId36"/>
    <p:sldId id="451" r:id="rId37"/>
    <p:sldId id="454" r:id="rId38"/>
    <p:sldId id="455" r:id="rId39"/>
    <p:sldId id="456" r:id="rId40"/>
    <p:sldId id="457" r:id="rId41"/>
    <p:sldId id="458" r:id="rId42"/>
    <p:sldId id="459" r:id="rId43"/>
    <p:sldId id="460" r:id="rId44"/>
    <p:sldId id="453" r:id="rId45"/>
    <p:sldId id="461" r:id="rId46"/>
    <p:sldId id="462" r:id="rId47"/>
    <p:sldId id="463" r:id="rId48"/>
    <p:sldId id="464" r:id="rId49"/>
    <p:sldId id="465" r:id="rId50"/>
    <p:sldId id="466" r:id="rId51"/>
    <p:sldId id="467" r:id="rId52"/>
    <p:sldId id="468" r:id="rId53"/>
    <p:sldId id="369" r:id="rId54"/>
    <p:sldId id="421" r:id="rId55"/>
    <p:sldId id="422" r:id="rId56"/>
    <p:sldId id="423" r:id="rId57"/>
    <p:sldId id="424" r:id="rId58"/>
    <p:sldId id="425" r:id="rId59"/>
    <p:sldId id="426" r:id="rId60"/>
    <p:sldId id="427" r:id="rId61"/>
    <p:sldId id="428" r:id="rId62"/>
    <p:sldId id="429" r:id="rId63"/>
    <p:sldId id="439" r:id="rId64"/>
    <p:sldId id="430" r:id="rId65"/>
    <p:sldId id="431" r:id="rId66"/>
    <p:sldId id="432" r:id="rId67"/>
    <p:sldId id="433" r:id="rId68"/>
    <p:sldId id="440" r:id="rId69"/>
    <p:sldId id="441" r:id="rId70"/>
    <p:sldId id="434" r:id="rId71"/>
    <p:sldId id="435" r:id="rId72"/>
    <p:sldId id="436" r:id="rId73"/>
    <p:sldId id="437" r:id="rId74"/>
    <p:sldId id="438" r:id="rId7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2761"/>
  </p:normalViewPr>
  <p:slideViewPr>
    <p:cSldViewPr>
      <p:cViewPr varScale="1">
        <p:scale>
          <a:sx n="56" d="100"/>
          <a:sy n="56" d="100"/>
        </p:scale>
        <p:origin x="12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51D7A-065E-48BE-8E42-2BD661869309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6D7620-F88E-4731-A41F-E1EAF13CC406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/>
            <a:t>Unidad 1</a:t>
          </a:r>
        </a:p>
      </dgm:t>
    </dgm:pt>
    <dgm:pt modelId="{7F1D966C-9684-4168-B6EF-C8E66EB80790}" type="parTrans" cxnId="{86EAA0D9-B475-4AC2-87CB-5EE33124670D}">
      <dgm:prSet/>
      <dgm:spPr/>
      <dgm:t>
        <a:bodyPr/>
        <a:lstStyle/>
        <a:p>
          <a:endParaRPr lang="es-ES"/>
        </a:p>
      </dgm:t>
    </dgm:pt>
    <dgm:pt modelId="{52308B19-4FD0-482D-941C-ADAF3688257D}" type="sibTrans" cxnId="{86EAA0D9-B475-4AC2-87CB-5EE33124670D}">
      <dgm:prSet/>
      <dgm:spPr/>
      <dgm:t>
        <a:bodyPr/>
        <a:lstStyle/>
        <a:p>
          <a:endParaRPr lang="es-ES"/>
        </a:p>
      </dgm:t>
    </dgm:pt>
    <dgm:pt modelId="{287678AB-329D-46B9-A2E4-8EBB8CE4A490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Enteros</a:t>
          </a:r>
        </a:p>
      </dgm:t>
    </dgm:pt>
    <dgm:pt modelId="{284E7892-7DA2-4055-AA7A-BAC685F623C3}" type="parTrans" cxnId="{493FCB05-EAA0-44A7-8EC9-E174896EAE58}">
      <dgm:prSet/>
      <dgm:spPr/>
      <dgm:t>
        <a:bodyPr/>
        <a:lstStyle/>
        <a:p>
          <a:endParaRPr lang="es-ES"/>
        </a:p>
      </dgm:t>
    </dgm:pt>
    <dgm:pt modelId="{C474EF4B-E04C-4A4D-A850-B9CFE2E3BDB3}" type="sibTrans" cxnId="{493FCB05-EAA0-44A7-8EC9-E174896EAE58}">
      <dgm:prSet/>
      <dgm:spPr/>
      <dgm:t>
        <a:bodyPr/>
        <a:lstStyle/>
        <a:p>
          <a:endParaRPr lang="es-ES"/>
        </a:p>
      </dgm:t>
    </dgm:pt>
    <dgm:pt modelId="{B0592D9E-A560-4D32-AAE3-F37AE3100A4B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Regla signos. Operaciones básicas +,-,*,/</a:t>
          </a:r>
        </a:p>
      </dgm:t>
    </dgm:pt>
    <dgm:pt modelId="{0B1852D0-C49A-4EC3-8B81-C6F959D1E54D}" type="parTrans" cxnId="{538592DC-8BF9-4742-B99A-1C316D21F40D}">
      <dgm:prSet/>
      <dgm:spPr/>
      <dgm:t>
        <a:bodyPr/>
        <a:lstStyle/>
        <a:p>
          <a:endParaRPr lang="es-ES"/>
        </a:p>
      </dgm:t>
    </dgm:pt>
    <dgm:pt modelId="{2E95E62E-F081-437D-A30D-6B5009613DC7}" type="sibTrans" cxnId="{538592DC-8BF9-4742-B99A-1C316D21F40D}">
      <dgm:prSet/>
      <dgm:spPr/>
      <dgm:t>
        <a:bodyPr/>
        <a:lstStyle/>
        <a:p>
          <a:endParaRPr lang="es-ES"/>
        </a:p>
      </dgm:t>
    </dgm:pt>
    <dgm:pt modelId="{743813DE-F39C-4BFB-B7C0-46A9A590F71A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Operaciones combinadas</a:t>
          </a:r>
        </a:p>
      </dgm:t>
    </dgm:pt>
    <dgm:pt modelId="{8E544018-6FA7-48DC-81BC-A62AED07888E}" type="parTrans" cxnId="{9F8A78F4-E4F9-4069-BC0C-3108447BC588}">
      <dgm:prSet/>
      <dgm:spPr/>
      <dgm:t>
        <a:bodyPr/>
        <a:lstStyle/>
        <a:p>
          <a:endParaRPr lang="es-ES"/>
        </a:p>
      </dgm:t>
    </dgm:pt>
    <dgm:pt modelId="{AC3A0C21-9EDD-4C70-8F63-AE40DE7FCFEF}" type="sibTrans" cxnId="{9F8A78F4-E4F9-4069-BC0C-3108447BC588}">
      <dgm:prSet/>
      <dgm:spPr/>
      <dgm:t>
        <a:bodyPr/>
        <a:lstStyle/>
        <a:p>
          <a:endParaRPr lang="es-ES"/>
        </a:p>
      </dgm:t>
    </dgm:pt>
    <dgm:pt modelId="{4F64AF22-F093-451F-84D8-4C46066F4569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Problemas con números enteros</a:t>
          </a:r>
        </a:p>
      </dgm:t>
    </dgm:pt>
    <dgm:pt modelId="{45CAF0FF-2CA4-4849-9BA1-DF75C581DE2C}" type="parTrans" cxnId="{F66F6B5B-F7F0-45C0-B864-AF47AD15B95A}">
      <dgm:prSet/>
      <dgm:spPr/>
      <dgm:t>
        <a:bodyPr/>
        <a:lstStyle/>
        <a:p>
          <a:endParaRPr lang="es-ES"/>
        </a:p>
      </dgm:t>
    </dgm:pt>
    <dgm:pt modelId="{4586F093-86E0-4604-821E-EE020B1D4203}" type="sibTrans" cxnId="{F66F6B5B-F7F0-45C0-B864-AF47AD15B95A}">
      <dgm:prSet/>
      <dgm:spPr/>
      <dgm:t>
        <a:bodyPr/>
        <a:lstStyle/>
        <a:p>
          <a:endParaRPr lang="es-ES"/>
        </a:p>
      </dgm:t>
    </dgm:pt>
    <dgm:pt modelId="{B8B80340-4663-479E-8F25-37716BEEC74B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/>
            <a:t>Tipos de números</a:t>
          </a:r>
        </a:p>
      </dgm:t>
    </dgm:pt>
    <dgm:pt modelId="{5BD4DE1D-2256-44EB-A062-B9D34CBA741D}" type="sibTrans" cxnId="{EB2048DF-24DD-4511-9BD2-0E45029BBAF2}">
      <dgm:prSet/>
      <dgm:spPr/>
      <dgm:t>
        <a:bodyPr/>
        <a:lstStyle/>
        <a:p>
          <a:endParaRPr lang="es-ES"/>
        </a:p>
      </dgm:t>
    </dgm:pt>
    <dgm:pt modelId="{39C50E66-B8F8-4B24-B75A-90A84DD2FA69}" type="parTrans" cxnId="{EB2048DF-24DD-4511-9BD2-0E45029BBAF2}">
      <dgm:prSet/>
      <dgm:spPr/>
      <dgm:t>
        <a:bodyPr/>
        <a:lstStyle/>
        <a:p>
          <a:endParaRPr lang="es-ES"/>
        </a:p>
      </dgm:t>
    </dgm:pt>
    <dgm:pt modelId="{E471DD0C-6767-483D-B877-3FA1077047B5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/>
            <a:t>Repaso operaciones y problemas</a:t>
          </a:r>
        </a:p>
      </dgm:t>
    </dgm:pt>
    <dgm:pt modelId="{20AB2698-523A-40D8-828B-9DE8D7023FD6}" type="parTrans" cxnId="{C11BC1DD-50EB-4F0F-83A9-8DE352788D28}">
      <dgm:prSet/>
      <dgm:spPr/>
      <dgm:t>
        <a:bodyPr/>
        <a:lstStyle/>
        <a:p>
          <a:endParaRPr lang="es-ES"/>
        </a:p>
      </dgm:t>
    </dgm:pt>
    <dgm:pt modelId="{33E7AE43-9E19-400C-A951-C199D1ACF7E7}" type="sibTrans" cxnId="{C11BC1DD-50EB-4F0F-83A9-8DE352788D28}">
      <dgm:prSet/>
      <dgm:spPr/>
      <dgm:t>
        <a:bodyPr/>
        <a:lstStyle/>
        <a:p>
          <a:endParaRPr lang="es-ES"/>
        </a:p>
      </dgm:t>
    </dgm:pt>
    <dgm:pt modelId="{404B6930-7995-4A25-9FA8-6220B5D7DDE7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/>
            <a:t>Divisibilidad</a:t>
          </a:r>
          <a:endParaRPr lang="es-ES" dirty="0"/>
        </a:p>
      </dgm:t>
    </dgm:pt>
    <dgm:pt modelId="{D9BF5829-FB60-4D01-951A-99FA3EF24828}" type="parTrans" cxnId="{F333D0FC-3171-43BF-946A-9D195D8C392E}">
      <dgm:prSet/>
      <dgm:spPr/>
      <dgm:t>
        <a:bodyPr/>
        <a:lstStyle/>
        <a:p>
          <a:endParaRPr lang="es-ES"/>
        </a:p>
      </dgm:t>
    </dgm:pt>
    <dgm:pt modelId="{7119B109-12CE-41A3-A778-854037576D42}" type="sibTrans" cxnId="{F333D0FC-3171-43BF-946A-9D195D8C392E}">
      <dgm:prSet/>
      <dgm:spPr/>
      <dgm:t>
        <a:bodyPr/>
        <a:lstStyle/>
        <a:p>
          <a:endParaRPr lang="es-ES"/>
        </a:p>
      </dgm:t>
    </dgm:pt>
    <dgm:pt modelId="{34BDD006-DCA1-4C8D-B7B0-800DD90AAB87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Múltiplos y divisores</a:t>
          </a:r>
        </a:p>
      </dgm:t>
    </dgm:pt>
    <dgm:pt modelId="{D6109333-946D-4FC2-A8AE-AFEA2B5135BB}" type="parTrans" cxnId="{F9008DF4-CF09-44C8-8A97-5AFE2ADA5962}">
      <dgm:prSet/>
      <dgm:spPr/>
      <dgm:t>
        <a:bodyPr/>
        <a:lstStyle/>
        <a:p>
          <a:endParaRPr lang="es-ES"/>
        </a:p>
      </dgm:t>
    </dgm:pt>
    <dgm:pt modelId="{A752A100-8A0B-4155-9FAA-560CD45DBDDE}" type="sibTrans" cxnId="{F9008DF4-CF09-44C8-8A97-5AFE2ADA5962}">
      <dgm:prSet/>
      <dgm:spPr/>
      <dgm:t>
        <a:bodyPr/>
        <a:lstStyle/>
        <a:p>
          <a:endParaRPr lang="es-ES"/>
        </a:p>
      </dgm:t>
    </dgm:pt>
    <dgm:pt modelId="{57BDB3B4-A777-4CAA-868C-9F76F5CB86A4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Criterios Divisibilidad. Factorización</a:t>
          </a:r>
        </a:p>
      </dgm:t>
    </dgm:pt>
    <dgm:pt modelId="{A0BE8E32-8D05-4103-821F-BBAB040B51A8}" type="parTrans" cxnId="{CD88EE54-97CF-4A7F-AC4B-649BC73298F4}">
      <dgm:prSet/>
      <dgm:spPr/>
      <dgm:t>
        <a:bodyPr/>
        <a:lstStyle/>
        <a:p>
          <a:endParaRPr lang="es-ES"/>
        </a:p>
      </dgm:t>
    </dgm:pt>
    <dgm:pt modelId="{E5CFF8F7-372B-496B-AAD8-9CCE2DCC1C44}" type="sibTrans" cxnId="{CD88EE54-97CF-4A7F-AC4B-649BC73298F4}">
      <dgm:prSet/>
      <dgm:spPr/>
      <dgm:t>
        <a:bodyPr/>
        <a:lstStyle/>
        <a:p>
          <a:endParaRPr lang="es-ES"/>
        </a:p>
      </dgm:t>
    </dgm:pt>
    <dgm:pt modelId="{7D40DB30-A43C-41E0-9059-34B52D994D06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err="1"/>
            <a:t>m.c.m</a:t>
          </a:r>
          <a:r>
            <a:rPr lang="es-ES" dirty="0"/>
            <a:t> y </a:t>
          </a:r>
          <a:r>
            <a:rPr lang="es-ES" dirty="0" err="1"/>
            <a:t>m.c.d</a:t>
          </a:r>
          <a:endParaRPr lang="es-ES" dirty="0"/>
        </a:p>
      </dgm:t>
    </dgm:pt>
    <dgm:pt modelId="{861E8C4A-2271-4C98-8893-649BC42D58F3}" type="parTrans" cxnId="{DEDF8D95-1FE0-47AB-9507-00DC9B04F4F5}">
      <dgm:prSet/>
      <dgm:spPr/>
      <dgm:t>
        <a:bodyPr/>
        <a:lstStyle/>
        <a:p>
          <a:endParaRPr lang="es-ES"/>
        </a:p>
      </dgm:t>
    </dgm:pt>
    <dgm:pt modelId="{6FF21933-1827-4457-91CC-AD34EE721C0D}" type="sibTrans" cxnId="{DEDF8D95-1FE0-47AB-9507-00DC9B04F4F5}">
      <dgm:prSet/>
      <dgm:spPr/>
      <dgm:t>
        <a:bodyPr/>
        <a:lstStyle/>
        <a:p>
          <a:endParaRPr lang="es-ES"/>
        </a:p>
      </dgm:t>
    </dgm:pt>
    <dgm:pt modelId="{2BDA9058-7D3C-480E-9184-2F7755B2F1CF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/>
            <a:t>Problemas de Divisibilidad</a:t>
          </a:r>
        </a:p>
      </dgm:t>
    </dgm:pt>
    <dgm:pt modelId="{90CA48F6-6D47-4335-A599-00864C92A2DD}" type="parTrans" cxnId="{DACE614B-EFBC-4638-8EC2-38A4611A8AEF}">
      <dgm:prSet/>
      <dgm:spPr/>
      <dgm:t>
        <a:bodyPr/>
        <a:lstStyle/>
        <a:p>
          <a:endParaRPr lang="es-ES"/>
        </a:p>
      </dgm:t>
    </dgm:pt>
    <dgm:pt modelId="{0AF32FD3-3AB3-4E29-BD45-2E84F1CB10F2}" type="sibTrans" cxnId="{DACE614B-EFBC-4638-8EC2-38A4611A8AEF}">
      <dgm:prSet/>
      <dgm:spPr/>
      <dgm:t>
        <a:bodyPr/>
        <a:lstStyle/>
        <a:p>
          <a:endParaRPr lang="es-ES"/>
        </a:p>
      </dgm:t>
    </dgm:pt>
    <dgm:pt modelId="{224398A6-4C2B-47F6-8C0C-CABB8E872A08}" type="pres">
      <dgm:prSet presAssocID="{23051D7A-065E-48BE-8E42-2BD6618693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3495320-BD9B-48A6-9CC2-DE1AAD1EDF08}" type="pres">
      <dgm:prSet presAssocID="{B26D7620-F88E-4731-A41F-E1EAF13CC406}" presName="hierRoot1" presStyleCnt="0">
        <dgm:presLayoutVars>
          <dgm:hierBranch val="init"/>
        </dgm:presLayoutVars>
      </dgm:prSet>
      <dgm:spPr/>
    </dgm:pt>
    <dgm:pt modelId="{CCE47850-2462-485E-AD39-69DA4937A109}" type="pres">
      <dgm:prSet presAssocID="{B26D7620-F88E-4731-A41F-E1EAF13CC406}" presName="rootComposite1" presStyleCnt="0"/>
      <dgm:spPr/>
    </dgm:pt>
    <dgm:pt modelId="{D96695FB-F3E2-4589-B51B-248BD3829854}" type="pres">
      <dgm:prSet presAssocID="{B26D7620-F88E-4731-A41F-E1EAF13CC406}" presName="rootText1" presStyleLbl="node0" presStyleIdx="0" presStyleCnt="1">
        <dgm:presLayoutVars>
          <dgm:chPref val="3"/>
        </dgm:presLayoutVars>
      </dgm:prSet>
      <dgm:spPr/>
    </dgm:pt>
    <dgm:pt modelId="{2ED5E7ED-A639-44BD-A0A7-457C718B0FAD}" type="pres">
      <dgm:prSet presAssocID="{B26D7620-F88E-4731-A41F-E1EAF13CC406}" presName="rootConnector1" presStyleLbl="node1" presStyleIdx="0" presStyleCnt="0"/>
      <dgm:spPr/>
    </dgm:pt>
    <dgm:pt modelId="{209CC395-168B-402E-8600-86BEBA5B9CC7}" type="pres">
      <dgm:prSet presAssocID="{B26D7620-F88E-4731-A41F-E1EAF13CC406}" presName="hierChild2" presStyleCnt="0"/>
      <dgm:spPr/>
    </dgm:pt>
    <dgm:pt modelId="{6231BFC3-188D-401A-BE31-DB34D82686FC}" type="pres">
      <dgm:prSet presAssocID="{39C50E66-B8F8-4B24-B75A-90A84DD2FA69}" presName="Name37" presStyleLbl="parChTrans1D2" presStyleIdx="0" presStyleCnt="3"/>
      <dgm:spPr/>
    </dgm:pt>
    <dgm:pt modelId="{D7A8637B-C25B-4E83-B605-388EE1DCEDFE}" type="pres">
      <dgm:prSet presAssocID="{B8B80340-4663-479E-8F25-37716BEEC74B}" presName="hierRoot2" presStyleCnt="0">
        <dgm:presLayoutVars>
          <dgm:hierBranch val="init"/>
        </dgm:presLayoutVars>
      </dgm:prSet>
      <dgm:spPr/>
    </dgm:pt>
    <dgm:pt modelId="{438EA8E8-1929-4E65-8991-94AD58AA1921}" type="pres">
      <dgm:prSet presAssocID="{B8B80340-4663-479E-8F25-37716BEEC74B}" presName="rootComposite" presStyleCnt="0"/>
      <dgm:spPr/>
    </dgm:pt>
    <dgm:pt modelId="{B71BDB33-F86C-40F3-9F96-962174557915}" type="pres">
      <dgm:prSet presAssocID="{B8B80340-4663-479E-8F25-37716BEEC74B}" presName="rootText" presStyleLbl="node2" presStyleIdx="0" presStyleCnt="3" custScaleX="120009">
        <dgm:presLayoutVars>
          <dgm:chPref val="3"/>
        </dgm:presLayoutVars>
      </dgm:prSet>
      <dgm:spPr/>
    </dgm:pt>
    <dgm:pt modelId="{DE4E1323-4F34-472A-BE09-7CBEFD3980C5}" type="pres">
      <dgm:prSet presAssocID="{B8B80340-4663-479E-8F25-37716BEEC74B}" presName="rootConnector" presStyleLbl="node2" presStyleIdx="0" presStyleCnt="3"/>
      <dgm:spPr/>
    </dgm:pt>
    <dgm:pt modelId="{C0B23A77-8C32-4309-88E8-722015CB11C3}" type="pres">
      <dgm:prSet presAssocID="{B8B80340-4663-479E-8F25-37716BEEC74B}" presName="hierChild4" presStyleCnt="0"/>
      <dgm:spPr/>
    </dgm:pt>
    <dgm:pt modelId="{3D450515-D7F2-4844-BA12-19668073A48A}" type="pres">
      <dgm:prSet presAssocID="{20AB2698-523A-40D8-828B-9DE8D7023FD6}" presName="Name37" presStyleLbl="parChTrans1D3" presStyleIdx="0" presStyleCnt="8"/>
      <dgm:spPr/>
    </dgm:pt>
    <dgm:pt modelId="{172177FF-ED6A-44F2-8831-2EE5D297729D}" type="pres">
      <dgm:prSet presAssocID="{E471DD0C-6767-483D-B877-3FA1077047B5}" presName="hierRoot2" presStyleCnt="0">
        <dgm:presLayoutVars>
          <dgm:hierBranch val="init"/>
        </dgm:presLayoutVars>
      </dgm:prSet>
      <dgm:spPr/>
    </dgm:pt>
    <dgm:pt modelId="{28221CDC-0C23-4950-AABD-05C522EFE4FD}" type="pres">
      <dgm:prSet presAssocID="{E471DD0C-6767-483D-B877-3FA1077047B5}" presName="rootComposite" presStyleCnt="0"/>
      <dgm:spPr/>
    </dgm:pt>
    <dgm:pt modelId="{7E3D4DC8-2EC2-4727-9CAA-FCBD3EDE7FEA}" type="pres">
      <dgm:prSet presAssocID="{E471DD0C-6767-483D-B877-3FA1077047B5}" presName="rootText" presStyleLbl="node3" presStyleIdx="0" presStyleCnt="8">
        <dgm:presLayoutVars>
          <dgm:chPref val="3"/>
        </dgm:presLayoutVars>
      </dgm:prSet>
      <dgm:spPr/>
    </dgm:pt>
    <dgm:pt modelId="{7A529D9C-120B-4F17-BDD0-0CC4024028DD}" type="pres">
      <dgm:prSet presAssocID="{E471DD0C-6767-483D-B877-3FA1077047B5}" presName="rootConnector" presStyleLbl="node3" presStyleIdx="0" presStyleCnt="8"/>
      <dgm:spPr/>
    </dgm:pt>
    <dgm:pt modelId="{80562D4E-45E6-4C02-9259-514AED204663}" type="pres">
      <dgm:prSet presAssocID="{E471DD0C-6767-483D-B877-3FA1077047B5}" presName="hierChild4" presStyleCnt="0"/>
      <dgm:spPr/>
    </dgm:pt>
    <dgm:pt modelId="{441ABF48-22BA-4D8C-9CE6-59E0C2719F8A}" type="pres">
      <dgm:prSet presAssocID="{E471DD0C-6767-483D-B877-3FA1077047B5}" presName="hierChild5" presStyleCnt="0"/>
      <dgm:spPr/>
    </dgm:pt>
    <dgm:pt modelId="{CA9AB6E5-A387-448B-A8F9-1BBCB282C64D}" type="pres">
      <dgm:prSet presAssocID="{B8B80340-4663-479E-8F25-37716BEEC74B}" presName="hierChild5" presStyleCnt="0"/>
      <dgm:spPr/>
    </dgm:pt>
    <dgm:pt modelId="{0F1AF918-EEC1-47BB-BC26-94DCF0D9178B}" type="pres">
      <dgm:prSet presAssocID="{284E7892-7DA2-4055-AA7A-BAC685F623C3}" presName="Name37" presStyleLbl="parChTrans1D2" presStyleIdx="1" presStyleCnt="3"/>
      <dgm:spPr/>
    </dgm:pt>
    <dgm:pt modelId="{641CB79E-0C5E-4C58-83E9-99F69E38E600}" type="pres">
      <dgm:prSet presAssocID="{287678AB-329D-46B9-A2E4-8EBB8CE4A490}" presName="hierRoot2" presStyleCnt="0">
        <dgm:presLayoutVars>
          <dgm:hierBranch val="init"/>
        </dgm:presLayoutVars>
      </dgm:prSet>
      <dgm:spPr/>
    </dgm:pt>
    <dgm:pt modelId="{E79E67D1-59AA-456F-89AA-6474DA48D0BB}" type="pres">
      <dgm:prSet presAssocID="{287678AB-329D-46B9-A2E4-8EBB8CE4A490}" presName="rootComposite" presStyleCnt="0"/>
      <dgm:spPr/>
    </dgm:pt>
    <dgm:pt modelId="{5B1A9DBE-DD4B-4BAB-960D-24527EF2EFC1}" type="pres">
      <dgm:prSet presAssocID="{287678AB-329D-46B9-A2E4-8EBB8CE4A490}" presName="rootText" presStyleLbl="node2" presStyleIdx="1" presStyleCnt="3">
        <dgm:presLayoutVars>
          <dgm:chPref val="3"/>
        </dgm:presLayoutVars>
      </dgm:prSet>
      <dgm:spPr/>
    </dgm:pt>
    <dgm:pt modelId="{82F6D40C-8415-47FC-8E68-1888672B9F87}" type="pres">
      <dgm:prSet presAssocID="{287678AB-329D-46B9-A2E4-8EBB8CE4A490}" presName="rootConnector" presStyleLbl="node2" presStyleIdx="1" presStyleCnt="3"/>
      <dgm:spPr/>
    </dgm:pt>
    <dgm:pt modelId="{4A04411F-F1E9-4A97-8048-B0836CA01835}" type="pres">
      <dgm:prSet presAssocID="{287678AB-329D-46B9-A2E4-8EBB8CE4A490}" presName="hierChild4" presStyleCnt="0"/>
      <dgm:spPr/>
    </dgm:pt>
    <dgm:pt modelId="{9F572764-D90F-49A3-91EC-2D2253A0637F}" type="pres">
      <dgm:prSet presAssocID="{0B1852D0-C49A-4EC3-8B81-C6F959D1E54D}" presName="Name37" presStyleLbl="parChTrans1D3" presStyleIdx="1" presStyleCnt="8"/>
      <dgm:spPr/>
    </dgm:pt>
    <dgm:pt modelId="{576DFC92-FF97-408C-B840-D3EFE19E547A}" type="pres">
      <dgm:prSet presAssocID="{B0592D9E-A560-4D32-AAE3-F37AE3100A4B}" presName="hierRoot2" presStyleCnt="0">
        <dgm:presLayoutVars>
          <dgm:hierBranch val="init"/>
        </dgm:presLayoutVars>
      </dgm:prSet>
      <dgm:spPr/>
    </dgm:pt>
    <dgm:pt modelId="{70461B60-85DC-4C54-AEF1-A3D2DA2A1F75}" type="pres">
      <dgm:prSet presAssocID="{B0592D9E-A560-4D32-AAE3-F37AE3100A4B}" presName="rootComposite" presStyleCnt="0"/>
      <dgm:spPr/>
    </dgm:pt>
    <dgm:pt modelId="{1BB26EB3-6A70-4D2D-B089-EA498BC5AF23}" type="pres">
      <dgm:prSet presAssocID="{B0592D9E-A560-4D32-AAE3-F37AE3100A4B}" presName="rootText" presStyleLbl="node3" presStyleIdx="1" presStyleCnt="8" custScaleX="137051">
        <dgm:presLayoutVars>
          <dgm:chPref val="3"/>
        </dgm:presLayoutVars>
      </dgm:prSet>
      <dgm:spPr/>
    </dgm:pt>
    <dgm:pt modelId="{254D1E16-C280-41D7-8AE3-C749F59051E5}" type="pres">
      <dgm:prSet presAssocID="{B0592D9E-A560-4D32-AAE3-F37AE3100A4B}" presName="rootConnector" presStyleLbl="node3" presStyleIdx="1" presStyleCnt="8"/>
      <dgm:spPr/>
    </dgm:pt>
    <dgm:pt modelId="{EF03E47D-B4E4-4F7A-81CB-D20EA1F78347}" type="pres">
      <dgm:prSet presAssocID="{B0592D9E-A560-4D32-AAE3-F37AE3100A4B}" presName="hierChild4" presStyleCnt="0"/>
      <dgm:spPr/>
    </dgm:pt>
    <dgm:pt modelId="{7B013D95-149E-4DF0-8987-69D456BEEE5B}" type="pres">
      <dgm:prSet presAssocID="{B0592D9E-A560-4D32-AAE3-F37AE3100A4B}" presName="hierChild5" presStyleCnt="0"/>
      <dgm:spPr/>
    </dgm:pt>
    <dgm:pt modelId="{40D86FE8-435E-4FAE-B455-E4A7898BB74B}" type="pres">
      <dgm:prSet presAssocID="{8E544018-6FA7-48DC-81BC-A62AED07888E}" presName="Name37" presStyleLbl="parChTrans1D3" presStyleIdx="2" presStyleCnt="8"/>
      <dgm:spPr/>
    </dgm:pt>
    <dgm:pt modelId="{FBF769B0-13AB-462D-AF57-DD99E37C91AB}" type="pres">
      <dgm:prSet presAssocID="{743813DE-F39C-4BFB-B7C0-46A9A590F71A}" presName="hierRoot2" presStyleCnt="0">
        <dgm:presLayoutVars>
          <dgm:hierBranch val="init"/>
        </dgm:presLayoutVars>
      </dgm:prSet>
      <dgm:spPr/>
    </dgm:pt>
    <dgm:pt modelId="{624A37ED-D210-47C8-808B-CAE3574F3CD3}" type="pres">
      <dgm:prSet presAssocID="{743813DE-F39C-4BFB-B7C0-46A9A590F71A}" presName="rootComposite" presStyleCnt="0"/>
      <dgm:spPr/>
    </dgm:pt>
    <dgm:pt modelId="{8DB178B5-9E96-4894-A963-401A58516F5C}" type="pres">
      <dgm:prSet presAssocID="{743813DE-F39C-4BFB-B7C0-46A9A590F71A}" presName="rootText" presStyleLbl="node3" presStyleIdx="2" presStyleCnt="8">
        <dgm:presLayoutVars>
          <dgm:chPref val="3"/>
        </dgm:presLayoutVars>
      </dgm:prSet>
      <dgm:spPr/>
    </dgm:pt>
    <dgm:pt modelId="{65C20ED6-21C7-48AB-B512-D7BE56D74A11}" type="pres">
      <dgm:prSet presAssocID="{743813DE-F39C-4BFB-B7C0-46A9A590F71A}" presName="rootConnector" presStyleLbl="node3" presStyleIdx="2" presStyleCnt="8"/>
      <dgm:spPr/>
    </dgm:pt>
    <dgm:pt modelId="{1E2702B7-F0B3-4E45-A60C-79C9E0513879}" type="pres">
      <dgm:prSet presAssocID="{743813DE-F39C-4BFB-B7C0-46A9A590F71A}" presName="hierChild4" presStyleCnt="0"/>
      <dgm:spPr/>
    </dgm:pt>
    <dgm:pt modelId="{8E2B2E48-F249-47FF-9B7B-8B1C9C572CFE}" type="pres">
      <dgm:prSet presAssocID="{743813DE-F39C-4BFB-B7C0-46A9A590F71A}" presName="hierChild5" presStyleCnt="0"/>
      <dgm:spPr/>
    </dgm:pt>
    <dgm:pt modelId="{B3CA6F71-84EE-4870-800C-4AC994C74A83}" type="pres">
      <dgm:prSet presAssocID="{45CAF0FF-2CA4-4849-9BA1-DF75C581DE2C}" presName="Name37" presStyleLbl="parChTrans1D3" presStyleIdx="3" presStyleCnt="8"/>
      <dgm:spPr/>
    </dgm:pt>
    <dgm:pt modelId="{F09118F7-B5B7-45C4-BC20-EFE07702196A}" type="pres">
      <dgm:prSet presAssocID="{4F64AF22-F093-451F-84D8-4C46066F4569}" presName="hierRoot2" presStyleCnt="0">
        <dgm:presLayoutVars>
          <dgm:hierBranch val="init"/>
        </dgm:presLayoutVars>
      </dgm:prSet>
      <dgm:spPr/>
    </dgm:pt>
    <dgm:pt modelId="{0E9CE9CD-FEBD-4368-ACDC-BD9682EB59AE}" type="pres">
      <dgm:prSet presAssocID="{4F64AF22-F093-451F-84D8-4C46066F4569}" presName="rootComposite" presStyleCnt="0"/>
      <dgm:spPr/>
    </dgm:pt>
    <dgm:pt modelId="{E9ACBCFC-86DB-44A3-A40C-9DA248D9FD8D}" type="pres">
      <dgm:prSet presAssocID="{4F64AF22-F093-451F-84D8-4C46066F4569}" presName="rootText" presStyleLbl="node3" presStyleIdx="3" presStyleCnt="8" custScaleX="118526">
        <dgm:presLayoutVars>
          <dgm:chPref val="3"/>
        </dgm:presLayoutVars>
      </dgm:prSet>
      <dgm:spPr/>
    </dgm:pt>
    <dgm:pt modelId="{892C9DAA-D2B1-4793-9723-6A068B24D8F2}" type="pres">
      <dgm:prSet presAssocID="{4F64AF22-F093-451F-84D8-4C46066F4569}" presName="rootConnector" presStyleLbl="node3" presStyleIdx="3" presStyleCnt="8"/>
      <dgm:spPr/>
    </dgm:pt>
    <dgm:pt modelId="{5BC964E5-4C34-4C7E-BDBD-5463F4FFA34E}" type="pres">
      <dgm:prSet presAssocID="{4F64AF22-F093-451F-84D8-4C46066F4569}" presName="hierChild4" presStyleCnt="0"/>
      <dgm:spPr/>
    </dgm:pt>
    <dgm:pt modelId="{87939BBF-FB8B-4A32-AB77-1C25AD5C4EDE}" type="pres">
      <dgm:prSet presAssocID="{4F64AF22-F093-451F-84D8-4C46066F4569}" presName="hierChild5" presStyleCnt="0"/>
      <dgm:spPr/>
    </dgm:pt>
    <dgm:pt modelId="{2CB655D9-242C-4208-B6CF-175F69B6EF5C}" type="pres">
      <dgm:prSet presAssocID="{287678AB-329D-46B9-A2E4-8EBB8CE4A490}" presName="hierChild5" presStyleCnt="0"/>
      <dgm:spPr/>
    </dgm:pt>
    <dgm:pt modelId="{20DE6BA7-D9D6-4B49-AA3C-0D0FFC57E403}" type="pres">
      <dgm:prSet presAssocID="{D9BF5829-FB60-4D01-951A-99FA3EF24828}" presName="Name37" presStyleLbl="parChTrans1D2" presStyleIdx="2" presStyleCnt="3"/>
      <dgm:spPr/>
    </dgm:pt>
    <dgm:pt modelId="{F3C141B1-7FE6-44D3-83AE-DB3814DD4521}" type="pres">
      <dgm:prSet presAssocID="{404B6930-7995-4A25-9FA8-6220B5D7DDE7}" presName="hierRoot2" presStyleCnt="0">
        <dgm:presLayoutVars>
          <dgm:hierBranch val="init"/>
        </dgm:presLayoutVars>
      </dgm:prSet>
      <dgm:spPr/>
    </dgm:pt>
    <dgm:pt modelId="{A6A86CAF-6526-43FB-BBF9-F269D9999712}" type="pres">
      <dgm:prSet presAssocID="{404B6930-7995-4A25-9FA8-6220B5D7DDE7}" presName="rootComposite" presStyleCnt="0"/>
      <dgm:spPr/>
    </dgm:pt>
    <dgm:pt modelId="{7DB82713-6F0B-4DC3-B9D8-8145A31DB46F}" type="pres">
      <dgm:prSet presAssocID="{404B6930-7995-4A25-9FA8-6220B5D7DDE7}" presName="rootText" presStyleLbl="node2" presStyleIdx="2" presStyleCnt="3" custScaleX="283824" custLinFactNeighborX="25981">
        <dgm:presLayoutVars>
          <dgm:chPref val="3"/>
        </dgm:presLayoutVars>
      </dgm:prSet>
      <dgm:spPr/>
    </dgm:pt>
    <dgm:pt modelId="{D541F43E-44B4-4879-AAD9-80086DF0C63D}" type="pres">
      <dgm:prSet presAssocID="{404B6930-7995-4A25-9FA8-6220B5D7DDE7}" presName="rootConnector" presStyleLbl="node2" presStyleIdx="2" presStyleCnt="3"/>
      <dgm:spPr/>
    </dgm:pt>
    <dgm:pt modelId="{D943ABBC-259C-4688-A464-22FFC1BF376D}" type="pres">
      <dgm:prSet presAssocID="{404B6930-7995-4A25-9FA8-6220B5D7DDE7}" presName="hierChild4" presStyleCnt="0"/>
      <dgm:spPr/>
    </dgm:pt>
    <dgm:pt modelId="{9CBA2888-ED69-448C-AF2A-8DB5BB96F777}" type="pres">
      <dgm:prSet presAssocID="{D6109333-946D-4FC2-A8AE-AFEA2B5135BB}" presName="Name37" presStyleLbl="parChTrans1D3" presStyleIdx="4" presStyleCnt="8"/>
      <dgm:spPr/>
    </dgm:pt>
    <dgm:pt modelId="{8488A9E7-3C9B-431B-A568-219C911282DD}" type="pres">
      <dgm:prSet presAssocID="{34BDD006-DCA1-4C8D-B7B0-800DD90AAB87}" presName="hierRoot2" presStyleCnt="0">
        <dgm:presLayoutVars>
          <dgm:hierBranch val="init"/>
        </dgm:presLayoutVars>
      </dgm:prSet>
      <dgm:spPr/>
    </dgm:pt>
    <dgm:pt modelId="{82B27BC3-D5AA-4558-8FB3-0A82EC14DFD4}" type="pres">
      <dgm:prSet presAssocID="{34BDD006-DCA1-4C8D-B7B0-800DD90AAB87}" presName="rootComposite" presStyleCnt="0"/>
      <dgm:spPr/>
    </dgm:pt>
    <dgm:pt modelId="{5A9E64E1-EFBC-4E72-8AED-7A7E0C266D08}" type="pres">
      <dgm:prSet presAssocID="{34BDD006-DCA1-4C8D-B7B0-800DD90AAB87}" presName="rootText" presStyleLbl="node3" presStyleIdx="4" presStyleCnt="8" custScaleX="221547">
        <dgm:presLayoutVars>
          <dgm:chPref val="3"/>
        </dgm:presLayoutVars>
      </dgm:prSet>
      <dgm:spPr/>
    </dgm:pt>
    <dgm:pt modelId="{48EC0EF3-0F40-4451-9C56-94BA8D8414CF}" type="pres">
      <dgm:prSet presAssocID="{34BDD006-DCA1-4C8D-B7B0-800DD90AAB87}" presName="rootConnector" presStyleLbl="node3" presStyleIdx="4" presStyleCnt="8"/>
      <dgm:spPr/>
    </dgm:pt>
    <dgm:pt modelId="{4910DD77-7ECC-43BC-B3F5-96DC7138EDB0}" type="pres">
      <dgm:prSet presAssocID="{34BDD006-DCA1-4C8D-B7B0-800DD90AAB87}" presName="hierChild4" presStyleCnt="0"/>
      <dgm:spPr/>
    </dgm:pt>
    <dgm:pt modelId="{1B069057-17D1-451B-B749-150EFF6C54DA}" type="pres">
      <dgm:prSet presAssocID="{34BDD006-DCA1-4C8D-B7B0-800DD90AAB87}" presName="hierChild5" presStyleCnt="0"/>
      <dgm:spPr/>
    </dgm:pt>
    <dgm:pt modelId="{8BAEA815-5654-413B-9CCC-DFBD08B3A26B}" type="pres">
      <dgm:prSet presAssocID="{A0BE8E32-8D05-4103-821F-BBAB040B51A8}" presName="Name37" presStyleLbl="parChTrans1D3" presStyleIdx="5" presStyleCnt="8"/>
      <dgm:spPr/>
    </dgm:pt>
    <dgm:pt modelId="{F994159A-5B75-42CB-815E-93E862503ACF}" type="pres">
      <dgm:prSet presAssocID="{57BDB3B4-A777-4CAA-868C-9F76F5CB86A4}" presName="hierRoot2" presStyleCnt="0">
        <dgm:presLayoutVars>
          <dgm:hierBranch val="init"/>
        </dgm:presLayoutVars>
      </dgm:prSet>
      <dgm:spPr/>
    </dgm:pt>
    <dgm:pt modelId="{949721E4-84C3-4746-84DE-56659EDA2FD3}" type="pres">
      <dgm:prSet presAssocID="{57BDB3B4-A777-4CAA-868C-9F76F5CB86A4}" presName="rootComposite" presStyleCnt="0"/>
      <dgm:spPr/>
    </dgm:pt>
    <dgm:pt modelId="{737BDBE7-7BCE-48EE-A521-F7FC0D4D1FF2}" type="pres">
      <dgm:prSet presAssocID="{57BDB3B4-A777-4CAA-868C-9F76F5CB86A4}" presName="rootText" presStyleLbl="node3" presStyleIdx="5" presStyleCnt="8" custScaleX="225889">
        <dgm:presLayoutVars>
          <dgm:chPref val="3"/>
        </dgm:presLayoutVars>
      </dgm:prSet>
      <dgm:spPr/>
    </dgm:pt>
    <dgm:pt modelId="{2D0C11EB-E550-4191-8D0E-56349A6EC42C}" type="pres">
      <dgm:prSet presAssocID="{57BDB3B4-A777-4CAA-868C-9F76F5CB86A4}" presName="rootConnector" presStyleLbl="node3" presStyleIdx="5" presStyleCnt="8"/>
      <dgm:spPr/>
    </dgm:pt>
    <dgm:pt modelId="{C9BFA4F6-BAAA-4318-9A7F-EA6A034BEC67}" type="pres">
      <dgm:prSet presAssocID="{57BDB3B4-A777-4CAA-868C-9F76F5CB86A4}" presName="hierChild4" presStyleCnt="0"/>
      <dgm:spPr/>
    </dgm:pt>
    <dgm:pt modelId="{B4A413EB-3890-4148-B6EF-A7804422B90C}" type="pres">
      <dgm:prSet presAssocID="{57BDB3B4-A777-4CAA-868C-9F76F5CB86A4}" presName="hierChild5" presStyleCnt="0"/>
      <dgm:spPr/>
    </dgm:pt>
    <dgm:pt modelId="{F7A1ECD6-BB1A-4F89-B53B-A85CB6A34039}" type="pres">
      <dgm:prSet presAssocID="{861E8C4A-2271-4C98-8893-649BC42D58F3}" presName="Name37" presStyleLbl="parChTrans1D3" presStyleIdx="6" presStyleCnt="8"/>
      <dgm:spPr/>
    </dgm:pt>
    <dgm:pt modelId="{03424DEE-43D2-4356-B5CD-C3F008C9F750}" type="pres">
      <dgm:prSet presAssocID="{7D40DB30-A43C-41E0-9059-34B52D994D06}" presName="hierRoot2" presStyleCnt="0">
        <dgm:presLayoutVars>
          <dgm:hierBranch val="init"/>
        </dgm:presLayoutVars>
      </dgm:prSet>
      <dgm:spPr/>
    </dgm:pt>
    <dgm:pt modelId="{F1875F79-2C14-47B8-B4A6-D6029D3F7BE2}" type="pres">
      <dgm:prSet presAssocID="{7D40DB30-A43C-41E0-9059-34B52D994D06}" presName="rootComposite" presStyleCnt="0"/>
      <dgm:spPr/>
    </dgm:pt>
    <dgm:pt modelId="{6694115F-E09E-40CB-B526-01BD9E3C5C8B}" type="pres">
      <dgm:prSet presAssocID="{7D40DB30-A43C-41E0-9059-34B52D994D06}" presName="rootText" presStyleLbl="node3" presStyleIdx="6" presStyleCnt="8">
        <dgm:presLayoutVars>
          <dgm:chPref val="3"/>
        </dgm:presLayoutVars>
      </dgm:prSet>
      <dgm:spPr/>
    </dgm:pt>
    <dgm:pt modelId="{671A68C8-127F-487A-BCF5-3D5A93E09268}" type="pres">
      <dgm:prSet presAssocID="{7D40DB30-A43C-41E0-9059-34B52D994D06}" presName="rootConnector" presStyleLbl="node3" presStyleIdx="6" presStyleCnt="8"/>
      <dgm:spPr/>
    </dgm:pt>
    <dgm:pt modelId="{33E73BB5-012C-4F71-8431-89FDCFF0BB97}" type="pres">
      <dgm:prSet presAssocID="{7D40DB30-A43C-41E0-9059-34B52D994D06}" presName="hierChild4" presStyleCnt="0"/>
      <dgm:spPr/>
    </dgm:pt>
    <dgm:pt modelId="{ADA25A45-F70B-455B-AA9A-5A8C74F13373}" type="pres">
      <dgm:prSet presAssocID="{7D40DB30-A43C-41E0-9059-34B52D994D06}" presName="hierChild5" presStyleCnt="0"/>
      <dgm:spPr/>
    </dgm:pt>
    <dgm:pt modelId="{F310268C-467D-453A-8421-B48044B2D89C}" type="pres">
      <dgm:prSet presAssocID="{90CA48F6-6D47-4335-A599-00864C92A2DD}" presName="Name37" presStyleLbl="parChTrans1D3" presStyleIdx="7" presStyleCnt="8"/>
      <dgm:spPr/>
    </dgm:pt>
    <dgm:pt modelId="{1EDA005D-5E6F-4E46-AF59-DF03D8005B18}" type="pres">
      <dgm:prSet presAssocID="{2BDA9058-7D3C-480E-9184-2F7755B2F1CF}" presName="hierRoot2" presStyleCnt="0">
        <dgm:presLayoutVars>
          <dgm:hierBranch val="init"/>
        </dgm:presLayoutVars>
      </dgm:prSet>
      <dgm:spPr/>
    </dgm:pt>
    <dgm:pt modelId="{D0B85F3C-11E0-41A1-817B-1719F72FBD63}" type="pres">
      <dgm:prSet presAssocID="{2BDA9058-7D3C-480E-9184-2F7755B2F1CF}" presName="rootComposite" presStyleCnt="0"/>
      <dgm:spPr/>
    </dgm:pt>
    <dgm:pt modelId="{129DAAB7-E93A-4C19-BBBA-88ED6E7E96EE}" type="pres">
      <dgm:prSet presAssocID="{2BDA9058-7D3C-480E-9184-2F7755B2F1CF}" presName="rootText" presStyleLbl="node3" presStyleIdx="7" presStyleCnt="8">
        <dgm:presLayoutVars>
          <dgm:chPref val="3"/>
        </dgm:presLayoutVars>
      </dgm:prSet>
      <dgm:spPr/>
    </dgm:pt>
    <dgm:pt modelId="{8CA950E5-13DF-4A58-BDBD-829C4330220A}" type="pres">
      <dgm:prSet presAssocID="{2BDA9058-7D3C-480E-9184-2F7755B2F1CF}" presName="rootConnector" presStyleLbl="node3" presStyleIdx="7" presStyleCnt="8"/>
      <dgm:spPr/>
    </dgm:pt>
    <dgm:pt modelId="{9D09AF0A-EB12-4606-8B02-234F41290737}" type="pres">
      <dgm:prSet presAssocID="{2BDA9058-7D3C-480E-9184-2F7755B2F1CF}" presName="hierChild4" presStyleCnt="0"/>
      <dgm:spPr/>
    </dgm:pt>
    <dgm:pt modelId="{0C65A468-AE12-44C9-A2C1-7D95945E8FB1}" type="pres">
      <dgm:prSet presAssocID="{2BDA9058-7D3C-480E-9184-2F7755B2F1CF}" presName="hierChild5" presStyleCnt="0"/>
      <dgm:spPr/>
    </dgm:pt>
    <dgm:pt modelId="{DBD1B0A5-65D5-452C-9B59-F3EBEE29441F}" type="pres">
      <dgm:prSet presAssocID="{404B6930-7995-4A25-9FA8-6220B5D7DDE7}" presName="hierChild5" presStyleCnt="0"/>
      <dgm:spPr/>
    </dgm:pt>
    <dgm:pt modelId="{3FAC35F1-D9CF-4BF9-9767-BB7EE82E6363}" type="pres">
      <dgm:prSet presAssocID="{B26D7620-F88E-4731-A41F-E1EAF13CC406}" presName="hierChild3" presStyleCnt="0"/>
      <dgm:spPr/>
    </dgm:pt>
  </dgm:ptLst>
  <dgm:cxnLst>
    <dgm:cxn modelId="{493FCB05-EAA0-44A7-8EC9-E174896EAE58}" srcId="{B26D7620-F88E-4731-A41F-E1EAF13CC406}" destId="{287678AB-329D-46B9-A2E4-8EBB8CE4A490}" srcOrd="1" destOrd="0" parTransId="{284E7892-7DA2-4055-AA7A-BAC685F623C3}" sibTransId="{C474EF4B-E04C-4A4D-A850-B9CFE2E3BDB3}"/>
    <dgm:cxn modelId="{9F158E0F-802A-473E-8C16-6DE81D5E4EA9}" type="presOf" srcId="{743813DE-F39C-4BFB-B7C0-46A9A590F71A}" destId="{65C20ED6-21C7-48AB-B512-D7BE56D74A11}" srcOrd="1" destOrd="0" presId="urn:microsoft.com/office/officeart/2005/8/layout/orgChart1"/>
    <dgm:cxn modelId="{77C3AB17-5F36-4961-A7F6-4AA2926EE8EB}" type="presOf" srcId="{287678AB-329D-46B9-A2E4-8EBB8CE4A490}" destId="{82F6D40C-8415-47FC-8E68-1888672B9F87}" srcOrd="1" destOrd="0" presId="urn:microsoft.com/office/officeart/2005/8/layout/orgChart1"/>
    <dgm:cxn modelId="{E1971428-D12F-4B31-88D0-556884710A64}" type="presOf" srcId="{2BDA9058-7D3C-480E-9184-2F7755B2F1CF}" destId="{8CA950E5-13DF-4A58-BDBD-829C4330220A}" srcOrd="1" destOrd="0" presId="urn:microsoft.com/office/officeart/2005/8/layout/orgChart1"/>
    <dgm:cxn modelId="{0A2B2F30-50FC-4820-91FD-67AA285AF0A4}" type="presOf" srcId="{E471DD0C-6767-483D-B877-3FA1077047B5}" destId="{7A529D9C-120B-4F17-BDD0-0CC4024028DD}" srcOrd="1" destOrd="0" presId="urn:microsoft.com/office/officeart/2005/8/layout/orgChart1"/>
    <dgm:cxn modelId="{BEDA883B-67E4-44BA-8DCB-D6B528F8523E}" type="presOf" srcId="{D9BF5829-FB60-4D01-951A-99FA3EF24828}" destId="{20DE6BA7-D9D6-4B49-AA3C-0D0FFC57E403}" srcOrd="0" destOrd="0" presId="urn:microsoft.com/office/officeart/2005/8/layout/orgChart1"/>
    <dgm:cxn modelId="{BF9FE841-AE6F-45AC-8B1D-80AB0FFD647D}" type="presOf" srcId="{B8B80340-4663-479E-8F25-37716BEEC74B}" destId="{B71BDB33-F86C-40F3-9F96-962174557915}" srcOrd="0" destOrd="0" presId="urn:microsoft.com/office/officeart/2005/8/layout/orgChart1"/>
    <dgm:cxn modelId="{DACE614B-EFBC-4638-8EC2-38A4611A8AEF}" srcId="{404B6930-7995-4A25-9FA8-6220B5D7DDE7}" destId="{2BDA9058-7D3C-480E-9184-2F7755B2F1CF}" srcOrd="3" destOrd="0" parTransId="{90CA48F6-6D47-4335-A599-00864C92A2DD}" sibTransId="{0AF32FD3-3AB3-4E29-BD45-2E84F1CB10F2}"/>
    <dgm:cxn modelId="{920CE354-F5F5-452A-B5C1-5B0474ED3DDB}" type="presOf" srcId="{861E8C4A-2271-4C98-8893-649BC42D58F3}" destId="{F7A1ECD6-BB1A-4F89-B53B-A85CB6A34039}" srcOrd="0" destOrd="0" presId="urn:microsoft.com/office/officeart/2005/8/layout/orgChart1"/>
    <dgm:cxn modelId="{CD88EE54-97CF-4A7F-AC4B-649BC73298F4}" srcId="{404B6930-7995-4A25-9FA8-6220B5D7DDE7}" destId="{57BDB3B4-A777-4CAA-868C-9F76F5CB86A4}" srcOrd="1" destOrd="0" parTransId="{A0BE8E32-8D05-4103-821F-BBAB040B51A8}" sibTransId="{E5CFF8F7-372B-496B-AAD8-9CCE2DCC1C44}"/>
    <dgm:cxn modelId="{F66F6B5B-F7F0-45C0-B864-AF47AD15B95A}" srcId="{287678AB-329D-46B9-A2E4-8EBB8CE4A490}" destId="{4F64AF22-F093-451F-84D8-4C46066F4569}" srcOrd="2" destOrd="0" parTransId="{45CAF0FF-2CA4-4849-9BA1-DF75C581DE2C}" sibTransId="{4586F093-86E0-4604-821E-EE020B1D4203}"/>
    <dgm:cxn modelId="{884CC65B-4631-4B38-A48E-0A6F45ABC400}" type="presOf" srcId="{0B1852D0-C49A-4EC3-8B81-C6F959D1E54D}" destId="{9F572764-D90F-49A3-91EC-2D2253A0637F}" srcOrd="0" destOrd="0" presId="urn:microsoft.com/office/officeart/2005/8/layout/orgChart1"/>
    <dgm:cxn modelId="{2518D871-7357-4520-9615-1C5CD403BDED}" type="presOf" srcId="{404B6930-7995-4A25-9FA8-6220B5D7DDE7}" destId="{7DB82713-6F0B-4DC3-B9D8-8145A31DB46F}" srcOrd="0" destOrd="0" presId="urn:microsoft.com/office/officeart/2005/8/layout/orgChart1"/>
    <dgm:cxn modelId="{3F960377-CD2B-4702-B6A5-AF6747E1C682}" type="presOf" srcId="{A0BE8E32-8D05-4103-821F-BBAB040B51A8}" destId="{8BAEA815-5654-413B-9CCC-DFBD08B3A26B}" srcOrd="0" destOrd="0" presId="urn:microsoft.com/office/officeart/2005/8/layout/orgChart1"/>
    <dgm:cxn modelId="{59B9607E-5251-457C-9152-2D046D04388F}" type="presOf" srcId="{57BDB3B4-A777-4CAA-868C-9F76F5CB86A4}" destId="{737BDBE7-7BCE-48EE-A521-F7FC0D4D1FF2}" srcOrd="0" destOrd="0" presId="urn:microsoft.com/office/officeart/2005/8/layout/orgChart1"/>
    <dgm:cxn modelId="{02C49380-9E58-4499-871B-C84F3E3CF423}" type="presOf" srcId="{39C50E66-B8F8-4B24-B75A-90A84DD2FA69}" destId="{6231BFC3-188D-401A-BE31-DB34D82686FC}" srcOrd="0" destOrd="0" presId="urn:microsoft.com/office/officeart/2005/8/layout/orgChart1"/>
    <dgm:cxn modelId="{775EE284-635C-4318-928E-172F990841A9}" type="presOf" srcId="{B0592D9E-A560-4D32-AAE3-F37AE3100A4B}" destId="{254D1E16-C280-41D7-8AE3-C749F59051E5}" srcOrd="1" destOrd="0" presId="urn:microsoft.com/office/officeart/2005/8/layout/orgChart1"/>
    <dgm:cxn modelId="{7A84E784-1B69-49BF-BAAA-EFC10EEDD880}" type="presOf" srcId="{B26D7620-F88E-4731-A41F-E1EAF13CC406}" destId="{2ED5E7ED-A639-44BD-A0A7-457C718B0FAD}" srcOrd="1" destOrd="0" presId="urn:microsoft.com/office/officeart/2005/8/layout/orgChart1"/>
    <dgm:cxn modelId="{C15E6E91-ABDE-4210-9830-F05A7D5C25B1}" type="presOf" srcId="{284E7892-7DA2-4055-AA7A-BAC685F623C3}" destId="{0F1AF918-EEC1-47BB-BC26-94DCF0D9178B}" srcOrd="0" destOrd="0" presId="urn:microsoft.com/office/officeart/2005/8/layout/orgChart1"/>
    <dgm:cxn modelId="{9951C191-C69B-4A80-A897-DE37F3F13419}" type="presOf" srcId="{20AB2698-523A-40D8-828B-9DE8D7023FD6}" destId="{3D450515-D7F2-4844-BA12-19668073A48A}" srcOrd="0" destOrd="0" presId="urn:microsoft.com/office/officeart/2005/8/layout/orgChart1"/>
    <dgm:cxn modelId="{C3FCA593-407F-43F6-8685-F39B6A07EAEA}" type="presOf" srcId="{4F64AF22-F093-451F-84D8-4C46066F4569}" destId="{E9ACBCFC-86DB-44A3-A40C-9DA248D9FD8D}" srcOrd="0" destOrd="0" presId="urn:microsoft.com/office/officeart/2005/8/layout/orgChart1"/>
    <dgm:cxn modelId="{DEDF8D95-1FE0-47AB-9507-00DC9B04F4F5}" srcId="{404B6930-7995-4A25-9FA8-6220B5D7DDE7}" destId="{7D40DB30-A43C-41E0-9059-34B52D994D06}" srcOrd="2" destOrd="0" parTransId="{861E8C4A-2271-4C98-8893-649BC42D58F3}" sibTransId="{6FF21933-1827-4457-91CC-AD34EE721C0D}"/>
    <dgm:cxn modelId="{987CB39A-6E5B-4BC7-99C2-5AC84DC0E062}" type="presOf" srcId="{7D40DB30-A43C-41E0-9059-34B52D994D06}" destId="{6694115F-E09E-40CB-B526-01BD9E3C5C8B}" srcOrd="0" destOrd="0" presId="urn:microsoft.com/office/officeart/2005/8/layout/orgChart1"/>
    <dgm:cxn modelId="{E7A51B9C-1ECE-4D61-81BB-9FB52BE868BF}" type="presOf" srcId="{7D40DB30-A43C-41E0-9059-34B52D994D06}" destId="{671A68C8-127F-487A-BCF5-3D5A93E09268}" srcOrd="1" destOrd="0" presId="urn:microsoft.com/office/officeart/2005/8/layout/orgChart1"/>
    <dgm:cxn modelId="{91F139B4-596F-410E-8351-5547E73D7D4B}" type="presOf" srcId="{34BDD006-DCA1-4C8D-B7B0-800DD90AAB87}" destId="{48EC0EF3-0F40-4451-9C56-94BA8D8414CF}" srcOrd="1" destOrd="0" presId="urn:microsoft.com/office/officeart/2005/8/layout/orgChart1"/>
    <dgm:cxn modelId="{17AC94B6-5561-444F-840E-0F9504B9972D}" type="presOf" srcId="{B0592D9E-A560-4D32-AAE3-F37AE3100A4B}" destId="{1BB26EB3-6A70-4D2D-B089-EA498BC5AF23}" srcOrd="0" destOrd="0" presId="urn:microsoft.com/office/officeart/2005/8/layout/orgChart1"/>
    <dgm:cxn modelId="{272F5FBA-D5CE-4018-8F15-D9F2BE073731}" type="presOf" srcId="{E471DD0C-6767-483D-B877-3FA1077047B5}" destId="{7E3D4DC8-2EC2-4727-9CAA-FCBD3EDE7FEA}" srcOrd="0" destOrd="0" presId="urn:microsoft.com/office/officeart/2005/8/layout/orgChart1"/>
    <dgm:cxn modelId="{E94827BC-DCBA-47B2-AA16-2011F9D4C64E}" type="presOf" srcId="{90CA48F6-6D47-4335-A599-00864C92A2DD}" destId="{F310268C-467D-453A-8421-B48044B2D89C}" srcOrd="0" destOrd="0" presId="urn:microsoft.com/office/officeart/2005/8/layout/orgChart1"/>
    <dgm:cxn modelId="{D8672ABC-331E-4A6C-BF22-D34E35FBEAF8}" type="presOf" srcId="{34BDD006-DCA1-4C8D-B7B0-800DD90AAB87}" destId="{5A9E64E1-EFBC-4E72-8AED-7A7E0C266D08}" srcOrd="0" destOrd="0" presId="urn:microsoft.com/office/officeart/2005/8/layout/orgChart1"/>
    <dgm:cxn modelId="{C63188BD-D1BC-4450-90E2-496D68F3E092}" type="presOf" srcId="{2BDA9058-7D3C-480E-9184-2F7755B2F1CF}" destId="{129DAAB7-E93A-4C19-BBBA-88ED6E7E96EE}" srcOrd="0" destOrd="0" presId="urn:microsoft.com/office/officeart/2005/8/layout/orgChart1"/>
    <dgm:cxn modelId="{3D4603C5-DFC1-4E95-884D-7A6B4D3ED95D}" type="presOf" srcId="{B26D7620-F88E-4731-A41F-E1EAF13CC406}" destId="{D96695FB-F3E2-4589-B51B-248BD3829854}" srcOrd="0" destOrd="0" presId="urn:microsoft.com/office/officeart/2005/8/layout/orgChart1"/>
    <dgm:cxn modelId="{FCBE00CB-FA22-4D5F-905D-3921DDAE2F2E}" type="presOf" srcId="{4F64AF22-F093-451F-84D8-4C46066F4569}" destId="{892C9DAA-D2B1-4793-9723-6A068B24D8F2}" srcOrd="1" destOrd="0" presId="urn:microsoft.com/office/officeart/2005/8/layout/orgChart1"/>
    <dgm:cxn modelId="{A100EBCC-43EB-4B44-98D1-FB4FEECAB442}" type="presOf" srcId="{404B6930-7995-4A25-9FA8-6220B5D7DDE7}" destId="{D541F43E-44B4-4879-AAD9-80086DF0C63D}" srcOrd="1" destOrd="0" presId="urn:microsoft.com/office/officeart/2005/8/layout/orgChart1"/>
    <dgm:cxn modelId="{5084D2CF-E1B9-436B-99A2-62A308BA9864}" type="presOf" srcId="{743813DE-F39C-4BFB-B7C0-46A9A590F71A}" destId="{8DB178B5-9E96-4894-A963-401A58516F5C}" srcOrd="0" destOrd="0" presId="urn:microsoft.com/office/officeart/2005/8/layout/orgChart1"/>
    <dgm:cxn modelId="{BA9954D4-B6CE-4277-B614-0BC7F3F30963}" type="presOf" srcId="{287678AB-329D-46B9-A2E4-8EBB8CE4A490}" destId="{5B1A9DBE-DD4B-4BAB-960D-24527EF2EFC1}" srcOrd="0" destOrd="0" presId="urn:microsoft.com/office/officeart/2005/8/layout/orgChart1"/>
    <dgm:cxn modelId="{ECDD05D6-442A-44C0-9D7B-E01FE469D97E}" type="presOf" srcId="{23051D7A-065E-48BE-8E42-2BD661869309}" destId="{224398A6-4C2B-47F6-8C0C-CABB8E872A08}" srcOrd="0" destOrd="0" presId="urn:microsoft.com/office/officeart/2005/8/layout/orgChart1"/>
    <dgm:cxn modelId="{86EAA0D9-B475-4AC2-87CB-5EE33124670D}" srcId="{23051D7A-065E-48BE-8E42-2BD661869309}" destId="{B26D7620-F88E-4731-A41F-E1EAF13CC406}" srcOrd="0" destOrd="0" parTransId="{7F1D966C-9684-4168-B6EF-C8E66EB80790}" sibTransId="{52308B19-4FD0-482D-941C-ADAF3688257D}"/>
    <dgm:cxn modelId="{538592DC-8BF9-4742-B99A-1C316D21F40D}" srcId="{287678AB-329D-46B9-A2E4-8EBB8CE4A490}" destId="{B0592D9E-A560-4D32-AAE3-F37AE3100A4B}" srcOrd="0" destOrd="0" parTransId="{0B1852D0-C49A-4EC3-8B81-C6F959D1E54D}" sibTransId="{2E95E62E-F081-437D-A30D-6B5009613DC7}"/>
    <dgm:cxn modelId="{779BC7DC-D798-430D-B6BA-343B6EA3DE95}" type="presOf" srcId="{8E544018-6FA7-48DC-81BC-A62AED07888E}" destId="{40D86FE8-435E-4FAE-B455-E4A7898BB74B}" srcOrd="0" destOrd="0" presId="urn:microsoft.com/office/officeart/2005/8/layout/orgChart1"/>
    <dgm:cxn modelId="{C11BC1DD-50EB-4F0F-83A9-8DE352788D28}" srcId="{B8B80340-4663-479E-8F25-37716BEEC74B}" destId="{E471DD0C-6767-483D-B877-3FA1077047B5}" srcOrd="0" destOrd="0" parTransId="{20AB2698-523A-40D8-828B-9DE8D7023FD6}" sibTransId="{33E7AE43-9E19-400C-A951-C199D1ACF7E7}"/>
    <dgm:cxn modelId="{EB2048DF-24DD-4511-9BD2-0E45029BBAF2}" srcId="{B26D7620-F88E-4731-A41F-E1EAF13CC406}" destId="{B8B80340-4663-479E-8F25-37716BEEC74B}" srcOrd="0" destOrd="0" parTransId="{39C50E66-B8F8-4B24-B75A-90A84DD2FA69}" sibTransId="{5BD4DE1D-2256-44EB-A062-B9D34CBA741D}"/>
    <dgm:cxn modelId="{6B484EED-B387-4FEE-99C7-D3B290D13A7E}" type="presOf" srcId="{D6109333-946D-4FC2-A8AE-AFEA2B5135BB}" destId="{9CBA2888-ED69-448C-AF2A-8DB5BB96F777}" srcOrd="0" destOrd="0" presId="urn:microsoft.com/office/officeart/2005/8/layout/orgChart1"/>
    <dgm:cxn modelId="{965EA6EE-1DE7-4490-A338-CC69EEC1AA2A}" type="presOf" srcId="{57BDB3B4-A777-4CAA-868C-9F76F5CB86A4}" destId="{2D0C11EB-E550-4191-8D0E-56349A6EC42C}" srcOrd="1" destOrd="0" presId="urn:microsoft.com/office/officeart/2005/8/layout/orgChart1"/>
    <dgm:cxn modelId="{9F8A78F4-E4F9-4069-BC0C-3108447BC588}" srcId="{287678AB-329D-46B9-A2E4-8EBB8CE4A490}" destId="{743813DE-F39C-4BFB-B7C0-46A9A590F71A}" srcOrd="1" destOrd="0" parTransId="{8E544018-6FA7-48DC-81BC-A62AED07888E}" sibTransId="{AC3A0C21-9EDD-4C70-8F63-AE40DE7FCFEF}"/>
    <dgm:cxn modelId="{F9008DF4-CF09-44C8-8A97-5AFE2ADA5962}" srcId="{404B6930-7995-4A25-9FA8-6220B5D7DDE7}" destId="{34BDD006-DCA1-4C8D-B7B0-800DD90AAB87}" srcOrd="0" destOrd="0" parTransId="{D6109333-946D-4FC2-A8AE-AFEA2B5135BB}" sibTransId="{A752A100-8A0B-4155-9FAA-560CD45DBDDE}"/>
    <dgm:cxn modelId="{2E2BDAF9-2A83-4D24-841D-97DE74663C8F}" type="presOf" srcId="{B8B80340-4663-479E-8F25-37716BEEC74B}" destId="{DE4E1323-4F34-472A-BE09-7CBEFD3980C5}" srcOrd="1" destOrd="0" presId="urn:microsoft.com/office/officeart/2005/8/layout/orgChart1"/>
    <dgm:cxn modelId="{60D8CBFC-18C2-4A47-8FE9-262BEA1FD5FF}" type="presOf" srcId="{45CAF0FF-2CA4-4849-9BA1-DF75C581DE2C}" destId="{B3CA6F71-84EE-4870-800C-4AC994C74A83}" srcOrd="0" destOrd="0" presId="urn:microsoft.com/office/officeart/2005/8/layout/orgChart1"/>
    <dgm:cxn modelId="{F333D0FC-3171-43BF-946A-9D195D8C392E}" srcId="{B26D7620-F88E-4731-A41F-E1EAF13CC406}" destId="{404B6930-7995-4A25-9FA8-6220B5D7DDE7}" srcOrd="2" destOrd="0" parTransId="{D9BF5829-FB60-4D01-951A-99FA3EF24828}" sibTransId="{7119B109-12CE-41A3-A778-854037576D42}"/>
    <dgm:cxn modelId="{1014E956-7028-4024-8EA4-76F141C70E5D}" type="presParOf" srcId="{224398A6-4C2B-47F6-8C0C-CABB8E872A08}" destId="{63495320-BD9B-48A6-9CC2-DE1AAD1EDF08}" srcOrd="0" destOrd="0" presId="urn:microsoft.com/office/officeart/2005/8/layout/orgChart1"/>
    <dgm:cxn modelId="{4C9A9299-7CA3-46E5-98F0-23CC235B2C8C}" type="presParOf" srcId="{63495320-BD9B-48A6-9CC2-DE1AAD1EDF08}" destId="{CCE47850-2462-485E-AD39-69DA4937A109}" srcOrd="0" destOrd="0" presId="urn:microsoft.com/office/officeart/2005/8/layout/orgChart1"/>
    <dgm:cxn modelId="{FD07CF2B-025A-48F6-9F74-8760C3EFAE5C}" type="presParOf" srcId="{CCE47850-2462-485E-AD39-69DA4937A109}" destId="{D96695FB-F3E2-4589-B51B-248BD3829854}" srcOrd="0" destOrd="0" presId="urn:microsoft.com/office/officeart/2005/8/layout/orgChart1"/>
    <dgm:cxn modelId="{AE779847-CA4B-4670-B8F2-7210C15C40F6}" type="presParOf" srcId="{CCE47850-2462-485E-AD39-69DA4937A109}" destId="{2ED5E7ED-A639-44BD-A0A7-457C718B0FAD}" srcOrd="1" destOrd="0" presId="urn:microsoft.com/office/officeart/2005/8/layout/orgChart1"/>
    <dgm:cxn modelId="{D42969CF-94B6-40F5-8CCA-D470DAEDC93A}" type="presParOf" srcId="{63495320-BD9B-48A6-9CC2-DE1AAD1EDF08}" destId="{209CC395-168B-402E-8600-86BEBA5B9CC7}" srcOrd="1" destOrd="0" presId="urn:microsoft.com/office/officeart/2005/8/layout/orgChart1"/>
    <dgm:cxn modelId="{40E090BD-FD68-48A8-8A37-D8C7780D2715}" type="presParOf" srcId="{209CC395-168B-402E-8600-86BEBA5B9CC7}" destId="{6231BFC3-188D-401A-BE31-DB34D82686FC}" srcOrd="0" destOrd="0" presId="urn:microsoft.com/office/officeart/2005/8/layout/orgChart1"/>
    <dgm:cxn modelId="{276D013E-6ABF-4612-8409-35EF080D13FE}" type="presParOf" srcId="{209CC395-168B-402E-8600-86BEBA5B9CC7}" destId="{D7A8637B-C25B-4E83-B605-388EE1DCEDFE}" srcOrd="1" destOrd="0" presId="urn:microsoft.com/office/officeart/2005/8/layout/orgChart1"/>
    <dgm:cxn modelId="{884AE28D-4AB3-48E1-8751-3221D3A38742}" type="presParOf" srcId="{D7A8637B-C25B-4E83-B605-388EE1DCEDFE}" destId="{438EA8E8-1929-4E65-8991-94AD58AA1921}" srcOrd="0" destOrd="0" presId="urn:microsoft.com/office/officeart/2005/8/layout/orgChart1"/>
    <dgm:cxn modelId="{62B3CEBA-D35C-41A7-A87C-C73D59F8CDF4}" type="presParOf" srcId="{438EA8E8-1929-4E65-8991-94AD58AA1921}" destId="{B71BDB33-F86C-40F3-9F96-962174557915}" srcOrd="0" destOrd="0" presId="urn:microsoft.com/office/officeart/2005/8/layout/orgChart1"/>
    <dgm:cxn modelId="{3A8D16A2-C7B5-4574-849F-FCCC6BD8B3DD}" type="presParOf" srcId="{438EA8E8-1929-4E65-8991-94AD58AA1921}" destId="{DE4E1323-4F34-472A-BE09-7CBEFD3980C5}" srcOrd="1" destOrd="0" presId="urn:microsoft.com/office/officeart/2005/8/layout/orgChart1"/>
    <dgm:cxn modelId="{A4469CF5-DD93-41B4-B520-A5F8D1D7BE8A}" type="presParOf" srcId="{D7A8637B-C25B-4E83-B605-388EE1DCEDFE}" destId="{C0B23A77-8C32-4309-88E8-722015CB11C3}" srcOrd="1" destOrd="0" presId="urn:microsoft.com/office/officeart/2005/8/layout/orgChart1"/>
    <dgm:cxn modelId="{717F7537-5532-458E-868E-1470D5409659}" type="presParOf" srcId="{C0B23A77-8C32-4309-88E8-722015CB11C3}" destId="{3D450515-D7F2-4844-BA12-19668073A48A}" srcOrd="0" destOrd="0" presId="urn:microsoft.com/office/officeart/2005/8/layout/orgChart1"/>
    <dgm:cxn modelId="{0312E815-6ED7-4C1A-B19A-05D6E66C5944}" type="presParOf" srcId="{C0B23A77-8C32-4309-88E8-722015CB11C3}" destId="{172177FF-ED6A-44F2-8831-2EE5D297729D}" srcOrd="1" destOrd="0" presId="urn:microsoft.com/office/officeart/2005/8/layout/orgChart1"/>
    <dgm:cxn modelId="{C511F93F-AF1A-400C-807B-AF3A8D4E1A73}" type="presParOf" srcId="{172177FF-ED6A-44F2-8831-2EE5D297729D}" destId="{28221CDC-0C23-4950-AABD-05C522EFE4FD}" srcOrd="0" destOrd="0" presId="urn:microsoft.com/office/officeart/2005/8/layout/orgChart1"/>
    <dgm:cxn modelId="{5398E74F-B729-45CC-8836-65E318967C61}" type="presParOf" srcId="{28221CDC-0C23-4950-AABD-05C522EFE4FD}" destId="{7E3D4DC8-2EC2-4727-9CAA-FCBD3EDE7FEA}" srcOrd="0" destOrd="0" presId="urn:microsoft.com/office/officeart/2005/8/layout/orgChart1"/>
    <dgm:cxn modelId="{88F95E3C-4F26-4371-B763-D48FF4C505CD}" type="presParOf" srcId="{28221CDC-0C23-4950-AABD-05C522EFE4FD}" destId="{7A529D9C-120B-4F17-BDD0-0CC4024028DD}" srcOrd="1" destOrd="0" presId="urn:microsoft.com/office/officeart/2005/8/layout/orgChart1"/>
    <dgm:cxn modelId="{016A2E94-FEA9-4C2B-B4FA-6ED1CB807DE9}" type="presParOf" srcId="{172177FF-ED6A-44F2-8831-2EE5D297729D}" destId="{80562D4E-45E6-4C02-9259-514AED204663}" srcOrd="1" destOrd="0" presId="urn:microsoft.com/office/officeart/2005/8/layout/orgChart1"/>
    <dgm:cxn modelId="{BCF09760-A3E4-41F1-A730-5F1638A43818}" type="presParOf" srcId="{172177FF-ED6A-44F2-8831-2EE5D297729D}" destId="{441ABF48-22BA-4D8C-9CE6-59E0C2719F8A}" srcOrd="2" destOrd="0" presId="urn:microsoft.com/office/officeart/2005/8/layout/orgChart1"/>
    <dgm:cxn modelId="{9F71084F-00AE-45DA-A0CF-3CC9CA4BDE50}" type="presParOf" srcId="{D7A8637B-C25B-4E83-B605-388EE1DCEDFE}" destId="{CA9AB6E5-A387-448B-A8F9-1BBCB282C64D}" srcOrd="2" destOrd="0" presId="urn:microsoft.com/office/officeart/2005/8/layout/orgChart1"/>
    <dgm:cxn modelId="{69DBCF00-7789-4237-91D0-D17115429C88}" type="presParOf" srcId="{209CC395-168B-402E-8600-86BEBA5B9CC7}" destId="{0F1AF918-EEC1-47BB-BC26-94DCF0D9178B}" srcOrd="2" destOrd="0" presId="urn:microsoft.com/office/officeart/2005/8/layout/orgChart1"/>
    <dgm:cxn modelId="{1703E4D4-635B-4540-BC7C-447046F9DFF9}" type="presParOf" srcId="{209CC395-168B-402E-8600-86BEBA5B9CC7}" destId="{641CB79E-0C5E-4C58-83E9-99F69E38E600}" srcOrd="3" destOrd="0" presId="urn:microsoft.com/office/officeart/2005/8/layout/orgChart1"/>
    <dgm:cxn modelId="{918FAD0E-F515-44B7-80E0-AD9641B9BD2F}" type="presParOf" srcId="{641CB79E-0C5E-4C58-83E9-99F69E38E600}" destId="{E79E67D1-59AA-456F-89AA-6474DA48D0BB}" srcOrd="0" destOrd="0" presId="urn:microsoft.com/office/officeart/2005/8/layout/orgChart1"/>
    <dgm:cxn modelId="{477E56D4-5F54-46E1-AE0B-6F974432313F}" type="presParOf" srcId="{E79E67D1-59AA-456F-89AA-6474DA48D0BB}" destId="{5B1A9DBE-DD4B-4BAB-960D-24527EF2EFC1}" srcOrd="0" destOrd="0" presId="urn:microsoft.com/office/officeart/2005/8/layout/orgChart1"/>
    <dgm:cxn modelId="{5CED6581-A093-4E52-ADCB-7D759DFE8476}" type="presParOf" srcId="{E79E67D1-59AA-456F-89AA-6474DA48D0BB}" destId="{82F6D40C-8415-47FC-8E68-1888672B9F87}" srcOrd="1" destOrd="0" presId="urn:microsoft.com/office/officeart/2005/8/layout/orgChart1"/>
    <dgm:cxn modelId="{B271D2AA-07B0-468E-ADC0-2618AD65215B}" type="presParOf" srcId="{641CB79E-0C5E-4C58-83E9-99F69E38E600}" destId="{4A04411F-F1E9-4A97-8048-B0836CA01835}" srcOrd="1" destOrd="0" presId="urn:microsoft.com/office/officeart/2005/8/layout/orgChart1"/>
    <dgm:cxn modelId="{A49AD4F6-8484-4F8C-B713-F7ED46C12FB4}" type="presParOf" srcId="{4A04411F-F1E9-4A97-8048-B0836CA01835}" destId="{9F572764-D90F-49A3-91EC-2D2253A0637F}" srcOrd="0" destOrd="0" presId="urn:microsoft.com/office/officeart/2005/8/layout/orgChart1"/>
    <dgm:cxn modelId="{4C17E3CD-2CCB-4B68-9434-FEAF8D56358A}" type="presParOf" srcId="{4A04411F-F1E9-4A97-8048-B0836CA01835}" destId="{576DFC92-FF97-408C-B840-D3EFE19E547A}" srcOrd="1" destOrd="0" presId="urn:microsoft.com/office/officeart/2005/8/layout/orgChart1"/>
    <dgm:cxn modelId="{DBC6111B-DCA1-4C7F-BC9A-1722D016B0C7}" type="presParOf" srcId="{576DFC92-FF97-408C-B840-D3EFE19E547A}" destId="{70461B60-85DC-4C54-AEF1-A3D2DA2A1F75}" srcOrd="0" destOrd="0" presId="urn:microsoft.com/office/officeart/2005/8/layout/orgChart1"/>
    <dgm:cxn modelId="{3E8D1801-2F8B-473E-8342-39B5AFD6108D}" type="presParOf" srcId="{70461B60-85DC-4C54-AEF1-A3D2DA2A1F75}" destId="{1BB26EB3-6A70-4D2D-B089-EA498BC5AF23}" srcOrd="0" destOrd="0" presId="urn:microsoft.com/office/officeart/2005/8/layout/orgChart1"/>
    <dgm:cxn modelId="{0132270A-0774-427E-B9C4-AEE5D0A0737B}" type="presParOf" srcId="{70461B60-85DC-4C54-AEF1-A3D2DA2A1F75}" destId="{254D1E16-C280-41D7-8AE3-C749F59051E5}" srcOrd="1" destOrd="0" presId="urn:microsoft.com/office/officeart/2005/8/layout/orgChart1"/>
    <dgm:cxn modelId="{87B7B83E-86C9-47A2-9293-A8AC688C8160}" type="presParOf" srcId="{576DFC92-FF97-408C-B840-D3EFE19E547A}" destId="{EF03E47D-B4E4-4F7A-81CB-D20EA1F78347}" srcOrd="1" destOrd="0" presId="urn:microsoft.com/office/officeart/2005/8/layout/orgChart1"/>
    <dgm:cxn modelId="{65C4DF80-E9EF-4C80-8227-A0A53E86870F}" type="presParOf" srcId="{576DFC92-FF97-408C-B840-D3EFE19E547A}" destId="{7B013D95-149E-4DF0-8987-69D456BEEE5B}" srcOrd="2" destOrd="0" presId="urn:microsoft.com/office/officeart/2005/8/layout/orgChart1"/>
    <dgm:cxn modelId="{204CA989-4E56-4170-903C-CC4E8B9FA464}" type="presParOf" srcId="{4A04411F-F1E9-4A97-8048-B0836CA01835}" destId="{40D86FE8-435E-4FAE-B455-E4A7898BB74B}" srcOrd="2" destOrd="0" presId="urn:microsoft.com/office/officeart/2005/8/layout/orgChart1"/>
    <dgm:cxn modelId="{0503FF01-173A-4C55-845E-8348F5A9A0F9}" type="presParOf" srcId="{4A04411F-F1E9-4A97-8048-B0836CA01835}" destId="{FBF769B0-13AB-462D-AF57-DD99E37C91AB}" srcOrd="3" destOrd="0" presId="urn:microsoft.com/office/officeart/2005/8/layout/orgChart1"/>
    <dgm:cxn modelId="{EFEC7D01-80A5-47FD-949D-7FD3D4E0434D}" type="presParOf" srcId="{FBF769B0-13AB-462D-AF57-DD99E37C91AB}" destId="{624A37ED-D210-47C8-808B-CAE3574F3CD3}" srcOrd="0" destOrd="0" presId="urn:microsoft.com/office/officeart/2005/8/layout/orgChart1"/>
    <dgm:cxn modelId="{11314D15-501B-4CBE-B6AD-6577EDE592D4}" type="presParOf" srcId="{624A37ED-D210-47C8-808B-CAE3574F3CD3}" destId="{8DB178B5-9E96-4894-A963-401A58516F5C}" srcOrd="0" destOrd="0" presId="urn:microsoft.com/office/officeart/2005/8/layout/orgChart1"/>
    <dgm:cxn modelId="{E7F275C7-ED0A-47E4-A7C4-C4D73CE53969}" type="presParOf" srcId="{624A37ED-D210-47C8-808B-CAE3574F3CD3}" destId="{65C20ED6-21C7-48AB-B512-D7BE56D74A11}" srcOrd="1" destOrd="0" presId="urn:microsoft.com/office/officeart/2005/8/layout/orgChart1"/>
    <dgm:cxn modelId="{C577AA7E-17DF-499F-BA45-A1544CC22F56}" type="presParOf" srcId="{FBF769B0-13AB-462D-AF57-DD99E37C91AB}" destId="{1E2702B7-F0B3-4E45-A60C-79C9E0513879}" srcOrd="1" destOrd="0" presId="urn:microsoft.com/office/officeart/2005/8/layout/orgChart1"/>
    <dgm:cxn modelId="{F1FDAB88-380A-4135-8FD5-6F93912F8884}" type="presParOf" srcId="{FBF769B0-13AB-462D-AF57-DD99E37C91AB}" destId="{8E2B2E48-F249-47FF-9B7B-8B1C9C572CFE}" srcOrd="2" destOrd="0" presId="urn:microsoft.com/office/officeart/2005/8/layout/orgChart1"/>
    <dgm:cxn modelId="{03843B06-708A-4227-8A74-AC1C1949CC5F}" type="presParOf" srcId="{4A04411F-F1E9-4A97-8048-B0836CA01835}" destId="{B3CA6F71-84EE-4870-800C-4AC994C74A83}" srcOrd="4" destOrd="0" presId="urn:microsoft.com/office/officeart/2005/8/layout/orgChart1"/>
    <dgm:cxn modelId="{407249F4-5FB9-4DA9-A3B9-0843180A8A98}" type="presParOf" srcId="{4A04411F-F1E9-4A97-8048-B0836CA01835}" destId="{F09118F7-B5B7-45C4-BC20-EFE07702196A}" srcOrd="5" destOrd="0" presId="urn:microsoft.com/office/officeart/2005/8/layout/orgChart1"/>
    <dgm:cxn modelId="{6EE583D1-753E-4F49-9B71-9A16F9762702}" type="presParOf" srcId="{F09118F7-B5B7-45C4-BC20-EFE07702196A}" destId="{0E9CE9CD-FEBD-4368-ACDC-BD9682EB59AE}" srcOrd="0" destOrd="0" presId="urn:microsoft.com/office/officeart/2005/8/layout/orgChart1"/>
    <dgm:cxn modelId="{E2B40E20-5F80-4732-840B-04EA65B1C3B4}" type="presParOf" srcId="{0E9CE9CD-FEBD-4368-ACDC-BD9682EB59AE}" destId="{E9ACBCFC-86DB-44A3-A40C-9DA248D9FD8D}" srcOrd="0" destOrd="0" presId="urn:microsoft.com/office/officeart/2005/8/layout/orgChart1"/>
    <dgm:cxn modelId="{95313403-450C-497C-A787-D3D357F8A790}" type="presParOf" srcId="{0E9CE9CD-FEBD-4368-ACDC-BD9682EB59AE}" destId="{892C9DAA-D2B1-4793-9723-6A068B24D8F2}" srcOrd="1" destOrd="0" presId="urn:microsoft.com/office/officeart/2005/8/layout/orgChart1"/>
    <dgm:cxn modelId="{7D70EEE3-F8BC-4D9D-9DA7-12892748FCAB}" type="presParOf" srcId="{F09118F7-B5B7-45C4-BC20-EFE07702196A}" destId="{5BC964E5-4C34-4C7E-BDBD-5463F4FFA34E}" srcOrd="1" destOrd="0" presId="urn:microsoft.com/office/officeart/2005/8/layout/orgChart1"/>
    <dgm:cxn modelId="{2A4B5B91-E0A7-45C4-8D60-ED728ED32742}" type="presParOf" srcId="{F09118F7-B5B7-45C4-BC20-EFE07702196A}" destId="{87939BBF-FB8B-4A32-AB77-1C25AD5C4EDE}" srcOrd="2" destOrd="0" presId="urn:microsoft.com/office/officeart/2005/8/layout/orgChart1"/>
    <dgm:cxn modelId="{CA80DCF3-2E0F-481E-8B3C-ACAE86379AE3}" type="presParOf" srcId="{641CB79E-0C5E-4C58-83E9-99F69E38E600}" destId="{2CB655D9-242C-4208-B6CF-175F69B6EF5C}" srcOrd="2" destOrd="0" presId="urn:microsoft.com/office/officeart/2005/8/layout/orgChart1"/>
    <dgm:cxn modelId="{46C65BC1-1329-4E8A-9722-CC920DCEAE62}" type="presParOf" srcId="{209CC395-168B-402E-8600-86BEBA5B9CC7}" destId="{20DE6BA7-D9D6-4B49-AA3C-0D0FFC57E403}" srcOrd="4" destOrd="0" presId="urn:microsoft.com/office/officeart/2005/8/layout/orgChart1"/>
    <dgm:cxn modelId="{9E11CF3A-3953-49AD-8A69-E84F5310D88A}" type="presParOf" srcId="{209CC395-168B-402E-8600-86BEBA5B9CC7}" destId="{F3C141B1-7FE6-44D3-83AE-DB3814DD4521}" srcOrd="5" destOrd="0" presId="urn:microsoft.com/office/officeart/2005/8/layout/orgChart1"/>
    <dgm:cxn modelId="{4A456AF9-4475-4779-86CE-9F7677CC5186}" type="presParOf" srcId="{F3C141B1-7FE6-44D3-83AE-DB3814DD4521}" destId="{A6A86CAF-6526-43FB-BBF9-F269D9999712}" srcOrd="0" destOrd="0" presId="urn:microsoft.com/office/officeart/2005/8/layout/orgChart1"/>
    <dgm:cxn modelId="{B09E4B6F-2A5C-496F-88D5-6D1BF9ABAB79}" type="presParOf" srcId="{A6A86CAF-6526-43FB-BBF9-F269D9999712}" destId="{7DB82713-6F0B-4DC3-B9D8-8145A31DB46F}" srcOrd="0" destOrd="0" presId="urn:microsoft.com/office/officeart/2005/8/layout/orgChart1"/>
    <dgm:cxn modelId="{0AB7CE10-F7DD-4031-9D28-D5D8A1185676}" type="presParOf" srcId="{A6A86CAF-6526-43FB-BBF9-F269D9999712}" destId="{D541F43E-44B4-4879-AAD9-80086DF0C63D}" srcOrd="1" destOrd="0" presId="urn:microsoft.com/office/officeart/2005/8/layout/orgChart1"/>
    <dgm:cxn modelId="{CDCB11FC-E8BF-4440-9F91-0800B00A1F8D}" type="presParOf" srcId="{F3C141B1-7FE6-44D3-83AE-DB3814DD4521}" destId="{D943ABBC-259C-4688-A464-22FFC1BF376D}" srcOrd="1" destOrd="0" presId="urn:microsoft.com/office/officeart/2005/8/layout/orgChart1"/>
    <dgm:cxn modelId="{1B87D772-95F6-4F40-AE6D-34A9D80B58D8}" type="presParOf" srcId="{D943ABBC-259C-4688-A464-22FFC1BF376D}" destId="{9CBA2888-ED69-448C-AF2A-8DB5BB96F777}" srcOrd="0" destOrd="0" presId="urn:microsoft.com/office/officeart/2005/8/layout/orgChart1"/>
    <dgm:cxn modelId="{EB6E8134-79E3-4749-80C7-5E802820F0D7}" type="presParOf" srcId="{D943ABBC-259C-4688-A464-22FFC1BF376D}" destId="{8488A9E7-3C9B-431B-A568-219C911282DD}" srcOrd="1" destOrd="0" presId="urn:microsoft.com/office/officeart/2005/8/layout/orgChart1"/>
    <dgm:cxn modelId="{5815EE15-D6CD-4063-88FD-5318AB551EEA}" type="presParOf" srcId="{8488A9E7-3C9B-431B-A568-219C911282DD}" destId="{82B27BC3-D5AA-4558-8FB3-0A82EC14DFD4}" srcOrd="0" destOrd="0" presId="urn:microsoft.com/office/officeart/2005/8/layout/orgChart1"/>
    <dgm:cxn modelId="{C985705E-6B11-4744-9C0C-3C0122C7E416}" type="presParOf" srcId="{82B27BC3-D5AA-4558-8FB3-0A82EC14DFD4}" destId="{5A9E64E1-EFBC-4E72-8AED-7A7E0C266D08}" srcOrd="0" destOrd="0" presId="urn:microsoft.com/office/officeart/2005/8/layout/orgChart1"/>
    <dgm:cxn modelId="{04BBB693-EA15-426E-BB82-BC2EC7B4BA2B}" type="presParOf" srcId="{82B27BC3-D5AA-4558-8FB3-0A82EC14DFD4}" destId="{48EC0EF3-0F40-4451-9C56-94BA8D8414CF}" srcOrd="1" destOrd="0" presId="urn:microsoft.com/office/officeart/2005/8/layout/orgChart1"/>
    <dgm:cxn modelId="{8C4CDB5D-DDB3-44A6-9748-F10B2250C650}" type="presParOf" srcId="{8488A9E7-3C9B-431B-A568-219C911282DD}" destId="{4910DD77-7ECC-43BC-B3F5-96DC7138EDB0}" srcOrd="1" destOrd="0" presId="urn:microsoft.com/office/officeart/2005/8/layout/orgChart1"/>
    <dgm:cxn modelId="{D3F851F3-93A3-4B09-9436-C2B0B133232B}" type="presParOf" srcId="{8488A9E7-3C9B-431B-A568-219C911282DD}" destId="{1B069057-17D1-451B-B749-150EFF6C54DA}" srcOrd="2" destOrd="0" presId="urn:microsoft.com/office/officeart/2005/8/layout/orgChart1"/>
    <dgm:cxn modelId="{07D7DE0F-135E-4C6C-A3E3-2039BA69E35D}" type="presParOf" srcId="{D943ABBC-259C-4688-A464-22FFC1BF376D}" destId="{8BAEA815-5654-413B-9CCC-DFBD08B3A26B}" srcOrd="2" destOrd="0" presId="urn:microsoft.com/office/officeart/2005/8/layout/orgChart1"/>
    <dgm:cxn modelId="{9CADD982-774F-47D6-B296-3978E647F2F6}" type="presParOf" srcId="{D943ABBC-259C-4688-A464-22FFC1BF376D}" destId="{F994159A-5B75-42CB-815E-93E862503ACF}" srcOrd="3" destOrd="0" presId="urn:microsoft.com/office/officeart/2005/8/layout/orgChart1"/>
    <dgm:cxn modelId="{A21C3196-EE6C-4226-AC32-8758DBAA6971}" type="presParOf" srcId="{F994159A-5B75-42CB-815E-93E862503ACF}" destId="{949721E4-84C3-4746-84DE-56659EDA2FD3}" srcOrd="0" destOrd="0" presId="urn:microsoft.com/office/officeart/2005/8/layout/orgChart1"/>
    <dgm:cxn modelId="{4ABF4205-7749-494B-9B8C-B1E9ABB728B2}" type="presParOf" srcId="{949721E4-84C3-4746-84DE-56659EDA2FD3}" destId="{737BDBE7-7BCE-48EE-A521-F7FC0D4D1FF2}" srcOrd="0" destOrd="0" presId="urn:microsoft.com/office/officeart/2005/8/layout/orgChart1"/>
    <dgm:cxn modelId="{536DDAEC-A88A-40B4-A2F8-C77D17C6A320}" type="presParOf" srcId="{949721E4-84C3-4746-84DE-56659EDA2FD3}" destId="{2D0C11EB-E550-4191-8D0E-56349A6EC42C}" srcOrd="1" destOrd="0" presId="urn:microsoft.com/office/officeart/2005/8/layout/orgChart1"/>
    <dgm:cxn modelId="{1F5887DC-13BC-46DE-97F0-A63A297D134D}" type="presParOf" srcId="{F994159A-5B75-42CB-815E-93E862503ACF}" destId="{C9BFA4F6-BAAA-4318-9A7F-EA6A034BEC67}" srcOrd="1" destOrd="0" presId="urn:microsoft.com/office/officeart/2005/8/layout/orgChart1"/>
    <dgm:cxn modelId="{319BBA32-97DE-4F44-9ACD-775BA26832CA}" type="presParOf" srcId="{F994159A-5B75-42CB-815E-93E862503ACF}" destId="{B4A413EB-3890-4148-B6EF-A7804422B90C}" srcOrd="2" destOrd="0" presId="urn:microsoft.com/office/officeart/2005/8/layout/orgChart1"/>
    <dgm:cxn modelId="{C25C99C0-0CFB-4030-B033-6DDD20F56AE8}" type="presParOf" srcId="{D943ABBC-259C-4688-A464-22FFC1BF376D}" destId="{F7A1ECD6-BB1A-4F89-B53B-A85CB6A34039}" srcOrd="4" destOrd="0" presId="urn:microsoft.com/office/officeart/2005/8/layout/orgChart1"/>
    <dgm:cxn modelId="{BC582BB4-DB27-4838-9F5D-B1ECC182ACED}" type="presParOf" srcId="{D943ABBC-259C-4688-A464-22FFC1BF376D}" destId="{03424DEE-43D2-4356-B5CD-C3F008C9F750}" srcOrd="5" destOrd="0" presId="urn:microsoft.com/office/officeart/2005/8/layout/orgChart1"/>
    <dgm:cxn modelId="{9DBFA5FB-BB66-4F17-90C0-C2D83F5DE023}" type="presParOf" srcId="{03424DEE-43D2-4356-B5CD-C3F008C9F750}" destId="{F1875F79-2C14-47B8-B4A6-D6029D3F7BE2}" srcOrd="0" destOrd="0" presId="urn:microsoft.com/office/officeart/2005/8/layout/orgChart1"/>
    <dgm:cxn modelId="{71498E01-4112-459C-AF93-B7681C77723C}" type="presParOf" srcId="{F1875F79-2C14-47B8-B4A6-D6029D3F7BE2}" destId="{6694115F-E09E-40CB-B526-01BD9E3C5C8B}" srcOrd="0" destOrd="0" presId="urn:microsoft.com/office/officeart/2005/8/layout/orgChart1"/>
    <dgm:cxn modelId="{7C2BD8B3-B4DD-4E0D-9590-88540B09D663}" type="presParOf" srcId="{F1875F79-2C14-47B8-B4A6-D6029D3F7BE2}" destId="{671A68C8-127F-487A-BCF5-3D5A93E09268}" srcOrd="1" destOrd="0" presId="urn:microsoft.com/office/officeart/2005/8/layout/orgChart1"/>
    <dgm:cxn modelId="{F45B777F-3F2B-4A83-A84A-499EDBA065E3}" type="presParOf" srcId="{03424DEE-43D2-4356-B5CD-C3F008C9F750}" destId="{33E73BB5-012C-4F71-8431-89FDCFF0BB97}" srcOrd="1" destOrd="0" presId="urn:microsoft.com/office/officeart/2005/8/layout/orgChart1"/>
    <dgm:cxn modelId="{E2ACEC39-4AD5-45C4-9C00-4BE0E389A5C8}" type="presParOf" srcId="{03424DEE-43D2-4356-B5CD-C3F008C9F750}" destId="{ADA25A45-F70B-455B-AA9A-5A8C74F13373}" srcOrd="2" destOrd="0" presId="urn:microsoft.com/office/officeart/2005/8/layout/orgChart1"/>
    <dgm:cxn modelId="{5FD8D7B5-3B4C-4DBF-9060-CC71809F5FB8}" type="presParOf" srcId="{D943ABBC-259C-4688-A464-22FFC1BF376D}" destId="{F310268C-467D-453A-8421-B48044B2D89C}" srcOrd="6" destOrd="0" presId="urn:microsoft.com/office/officeart/2005/8/layout/orgChart1"/>
    <dgm:cxn modelId="{7A4CAACE-E0C0-4E90-B499-FF27103BC7CC}" type="presParOf" srcId="{D943ABBC-259C-4688-A464-22FFC1BF376D}" destId="{1EDA005D-5E6F-4E46-AF59-DF03D8005B18}" srcOrd="7" destOrd="0" presId="urn:microsoft.com/office/officeart/2005/8/layout/orgChart1"/>
    <dgm:cxn modelId="{D098700F-920E-4371-A632-4A0645EB8D3F}" type="presParOf" srcId="{1EDA005D-5E6F-4E46-AF59-DF03D8005B18}" destId="{D0B85F3C-11E0-41A1-817B-1719F72FBD63}" srcOrd="0" destOrd="0" presId="urn:microsoft.com/office/officeart/2005/8/layout/orgChart1"/>
    <dgm:cxn modelId="{02774705-174F-4D79-8D8C-01D871B0956B}" type="presParOf" srcId="{D0B85F3C-11E0-41A1-817B-1719F72FBD63}" destId="{129DAAB7-E93A-4C19-BBBA-88ED6E7E96EE}" srcOrd="0" destOrd="0" presId="urn:microsoft.com/office/officeart/2005/8/layout/orgChart1"/>
    <dgm:cxn modelId="{1FDC4121-B3DE-456A-BDD0-74728FCAF612}" type="presParOf" srcId="{D0B85F3C-11E0-41A1-817B-1719F72FBD63}" destId="{8CA950E5-13DF-4A58-BDBD-829C4330220A}" srcOrd="1" destOrd="0" presId="urn:microsoft.com/office/officeart/2005/8/layout/orgChart1"/>
    <dgm:cxn modelId="{75CC6BF0-08A6-4596-AB87-E01178BA738C}" type="presParOf" srcId="{1EDA005D-5E6F-4E46-AF59-DF03D8005B18}" destId="{9D09AF0A-EB12-4606-8B02-234F41290737}" srcOrd="1" destOrd="0" presId="urn:microsoft.com/office/officeart/2005/8/layout/orgChart1"/>
    <dgm:cxn modelId="{40CF56A1-6CAF-4026-8A7F-229D6EE372A9}" type="presParOf" srcId="{1EDA005D-5E6F-4E46-AF59-DF03D8005B18}" destId="{0C65A468-AE12-44C9-A2C1-7D95945E8FB1}" srcOrd="2" destOrd="0" presId="urn:microsoft.com/office/officeart/2005/8/layout/orgChart1"/>
    <dgm:cxn modelId="{41BC62FA-2F35-4CA3-802F-DDD723245FF2}" type="presParOf" srcId="{F3C141B1-7FE6-44D3-83AE-DB3814DD4521}" destId="{DBD1B0A5-65D5-452C-9B59-F3EBEE29441F}" srcOrd="2" destOrd="0" presId="urn:microsoft.com/office/officeart/2005/8/layout/orgChart1"/>
    <dgm:cxn modelId="{4BC673CA-AE80-4AAD-BA4F-079C51AF7935}" type="presParOf" srcId="{63495320-BD9B-48A6-9CC2-DE1AAD1EDF08}" destId="{3FAC35F1-D9CF-4BF9-9767-BB7EE82E6363}" srcOrd="2" destOrd="0" presId="urn:microsoft.com/office/officeart/2005/8/layout/orgChart1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0268C-467D-453A-8421-B48044B2D89C}">
      <dsp:nvSpPr>
        <dsp:cNvPr id="0" name=""/>
        <dsp:cNvSpPr/>
      </dsp:nvSpPr>
      <dsp:spPr>
        <a:xfrm>
          <a:off x="4498608" y="1516098"/>
          <a:ext cx="207651" cy="32413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1314"/>
              </a:lnTo>
              <a:lnTo>
                <a:pt x="207651" y="3241314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A1ECD6-BB1A-4F89-B53B-A85CB6A34039}">
      <dsp:nvSpPr>
        <dsp:cNvPr id="0" name=""/>
        <dsp:cNvSpPr/>
      </dsp:nvSpPr>
      <dsp:spPr>
        <a:xfrm>
          <a:off x="4498608" y="1516098"/>
          <a:ext cx="207651" cy="2352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2769"/>
              </a:lnTo>
              <a:lnTo>
                <a:pt x="207651" y="2352769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AEA815-5654-413B-9CCC-DFBD08B3A26B}">
      <dsp:nvSpPr>
        <dsp:cNvPr id="0" name=""/>
        <dsp:cNvSpPr/>
      </dsp:nvSpPr>
      <dsp:spPr>
        <a:xfrm>
          <a:off x="4498608" y="1516098"/>
          <a:ext cx="207651" cy="1464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223"/>
              </a:lnTo>
              <a:lnTo>
                <a:pt x="207651" y="1464223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A2888-ED69-448C-AF2A-8DB5BB96F777}">
      <dsp:nvSpPr>
        <dsp:cNvPr id="0" name=""/>
        <dsp:cNvSpPr/>
      </dsp:nvSpPr>
      <dsp:spPr>
        <a:xfrm>
          <a:off x="4498608" y="1516098"/>
          <a:ext cx="207651" cy="575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677"/>
              </a:lnTo>
              <a:lnTo>
                <a:pt x="207651" y="575677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DE6BA7-D9D6-4B49-AA3C-0D0FFC57E403}">
      <dsp:nvSpPr>
        <dsp:cNvPr id="0" name=""/>
        <dsp:cNvSpPr/>
      </dsp:nvSpPr>
      <dsp:spPr>
        <a:xfrm>
          <a:off x="3954769" y="627552"/>
          <a:ext cx="1964631" cy="262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404"/>
              </a:lnTo>
              <a:lnTo>
                <a:pt x="1964631" y="131404"/>
              </a:lnTo>
              <a:lnTo>
                <a:pt x="1964631" y="262809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A6F71-84EE-4870-800C-4AC994C74A83}">
      <dsp:nvSpPr>
        <dsp:cNvPr id="0" name=""/>
        <dsp:cNvSpPr/>
      </dsp:nvSpPr>
      <dsp:spPr>
        <a:xfrm>
          <a:off x="2429130" y="1516098"/>
          <a:ext cx="187720" cy="23527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2769"/>
              </a:lnTo>
              <a:lnTo>
                <a:pt x="187720" y="2352769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86FE8-435E-4FAE-B455-E4A7898BB74B}">
      <dsp:nvSpPr>
        <dsp:cNvPr id="0" name=""/>
        <dsp:cNvSpPr/>
      </dsp:nvSpPr>
      <dsp:spPr>
        <a:xfrm>
          <a:off x="2429130" y="1516098"/>
          <a:ext cx="187720" cy="1464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223"/>
              </a:lnTo>
              <a:lnTo>
                <a:pt x="187720" y="1464223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572764-D90F-49A3-91EC-2D2253A0637F}">
      <dsp:nvSpPr>
        <dsp:cNvPr id="0" name=""/>
        <dsp:cNvSpPr/>
      </dsp:nvSpPr>
      <dsp:spPr>
        <a:xfrm>
          <a:off x="2429130" y="1516098"/>
          <a:ext cx="187720" cy="575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677"/>
              </a:lnTo>
              <a:lnTo>
                <a:pt x="187720" y="575677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AF918-EEC1-47BB-BC26-94DCF0D9178B}">
      <dsp:nvSpPr>
        <dsp:cNvPr id="0" name=""/>
        <dsp:cNvSpPr/>
      </dsp:nvSpPr>
      <dsp:spPr>
        <a:xfrm>
          <a:off x="2929719" y="627552"/>
          <a:ext cx="1025050" cy="262809"/>
        </a:xfrm>
        <a:custGeom>
          <a:avLst/>
          <a:gdLst/>
          <a:ahLst/>
          <a:cxnLst/>
          <a:rect l="0" t="0" r="0" b="0"/>
          <a:pathLst>
            <a:path>
              <a:moveTo>
                <a:pt x="1025050" y="0"/>
              </a:moveTo>
              <a:lnTo>
                <a:pt x="1025050" y="131404"/>
              </a:lnTo>
              <a:lnTo>
                <a:pt x="0" y="131404"/>
              </a:lnTo>
              <a:lnTo>
                <a:pt x="0" y="262809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50515-D7F2-4844-BA12-19668073A48A}">
      <dsp:nvSpPr>
        <dsp:cNvPr id="0" name=""/>
        <dsp:cNvSpPr/>
      </dsp:nvSpPr>
      <dsp:spPr>
        <a:xfrm>
          <a:off x="689481" y="1516098"/>
          <a:ext cx="225282" cy="575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5677"/>
              </a:lnTo>
              <a:lnTo>
                <a:pt x="225282" y="575677"/>
              </a:lnTo>
            </a:path>
          </a:pathLst>
        </a:custGeom>
        <a:noFill/>
        <a:ln w="425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1BFC3-188D-401A-BE31-DB34D82686FC}">
      <dsp:nvSpPr>
        <dsp:cNvPr id="0" name=""/>
        <dsp:cNvSpPr/>
      </dsp:nvSpPr>
      <dsp:spPr>
        <a:xfrm>
          <a:off x="1290233" y="627552"/>
          <a:ext cx="2664536" cy="262809"/>
        </a:xfrm>
        <a:custGeom>
          <a:avLst/>
          <a:gdLst/>
          <a:ahLst/>
          <a:cxnLst/>
          <a:rect l="0" t="0" r="0" b="0"/>
          <a:pathLst>
            <a:path>
              <a:moveTo>
                <a:pt x="2664536" y="0"/>
              </a:moveTo>
              <a:lnTo>
                <a:pt x="2664536" y="131404"/>
              </a:lnTo>
              <a:lnTo>
                <a:pt x="0" y="131404"/>
              </a:lnTo>
              <a:lnTo>
                <a:pt x="0" y="262809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695FB-F3E2-4589-B51B-248BD3829854}">
      <dsp:nvSpPr>
        <dsp:cNvPr id="0" name=""/>
        <dsp:cNvSpPr/>
      </dsp:nvSpPr>
      <dsp:spPr>
        <a:xfrm>
          <a:off x="3329032" y="1816"/>
          <a:ext cx="1251472" cy="625736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Unidad 1</a:t>
          </a:r>
        </a:p>
      </dsp:txBody>
      <dsp:txXfrm>
        <a:off x="3329032" y="1816"/>
        <a:ext cx="1251472" cy="625736"/>
      </dsp:txXfrm>
    </dsp:sp>
    <dsp:sp modelId="{B71BDB33-F86C-40F3-9F96-962174557915}">
      <dsp:nvSpPr>
        <dsp:cNvPr id="0" name=""/>
        <dsp:cNvSpPr/>
      </dsp:nvSpPr>
      <dsp:spPr>
        <a:xfrm>
          <a:off x="539293" y="890362"/>
          <a:ext cx="1501880" cy="625736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Tipos de números</a:t>
          </a:r>
        </a:p>
      </dsp:txBody>
      <dsp:txXfrm>
        <a:off x="539293" y="890362"/>
        <a:ext cx="1501880" cy="625736"/>
      </dsp:txXfrm>
    </dsp:sp>
    <dsp:sp modelId="{7E3D4DC8-2EC2-4727-9CAA-FCBD3EDE7FEA}">
      <dsp:nvSpPr>
        <dsp:cNvPr id="0" name=""/>
        <dsp:cNvSpPr/>
      </dsp:nvSpPr>
      <dsp:spPr>
        <a:xfrm>
          <a:off x="914763" y="1778907"/>
          <a:ext cx="1251472" cy="625736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Repaso operaciones y problemas</a:t>
          </a:r>
        </a:p>
      </dsp:txBody>
      <dsp:txXfrm>
        <a:off x="914763" y="1778907"/>
        <a:ext cx="1251472" cy="625736"/>
      </dsp:txXfrm>
    </dsp:sp>
    <dsp:sp modelId="{5B1A9DBE-DD4B-4BAB-960D-24527EF2EFC1}">
      <dsp:nvSpPr>
        <dsp:cNvPr id="0" name=""/>
        <dsp:cNvSpPr/>
      </dsp:nvSpPr>
      <dsp:spPr>
        <a:xfrm>
          <a:off x="2303982" y="890362"/>
          <a:ext cx="1251472" cy="625736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Enteros</a:t>
          </a:r>
        </a:p>
      </dsp:txBody>
      <dsp:txXfrm>
        <a:off x="2303982" y="890362"/>
        <a:ext cx="1251472" cy="625736"/>
      </dsp:txXfrm>
    </dsp:sp>
    <dsp:sp modelId="{1BB26EB3-6A70-4D2D-B089-EA498BC5AF23}">
      <dsp:nvSpPr>
        <dsp:cNvPr id="0" name=""/>
        <dsp:cNvSpPr/>
      </dsp:nvSpPr>
      <dsp:spPr>
        <a:xfrm>
          <a:off x="2616850" y="1778907"/>
          <a:ext cx="1715156" cy="625736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Regla signos. Operaciones básicas +,-,*,/</a:t>
          </a:r>
        </a:p>
      </dsp:txBody>
      <dsp:txXfrm>
        <a:off x="2616850" y="1778907"/>
        <a:ext cx="1715156" cy="625736"/>
      </dsp:txXfrm>
    </dsp:sp>
    <dsp:sp modelId="{8DB178B5-9E96-4894-A963-401A58516F5C}">
      <dsp:nvSpPr>
        <dsp:cNvPr id="0" name=""/>
        <dsp:cNvSpPr/>
      </dsp:nvSpPr>
      <dsp:spPr>
        <a:xfrm>
          <a:off x="2616850" y="2667453"/>
          <a:ext cx="1251472" cy="625736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Operaciones combinadas</a:t>
          </a:r>
        </a:p>
      </dsp:txBody>
      <dsp:txXfrm>
        <a:off x="2616850" y="2667453"/>
        <a:ext cx="1251472" cy="625736"/>
      </dsp:txXfrm>
    </dsp:sp>
    <dsp:sp modelId="{E9ACBCFC-86DB-44A3-A40C-9DA248D9FD8D}">
      <dsp:nvSpPr>
        <dsp:cNvPr id="0" name=""/>
        <dsp:cNvSpPr/>
      </dsp:nvSpPr>
      <dsp:spPr>
        <a:xfrm>
          <a:off x="2616850" y="3555999"/>
          <a:ext cx="1483320" cy="625736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Problemas con números enteros</a:t>
          </a:r>
        </a:p>
      </dsp:txBody>
      <dsp:txXfrm>
        <a:off x="2616850" y="3555999"/>
        <a:ext cx="1483320" cy="625736"/>
      </dsp:txXfrm>
    </dsp:sp>
    <dsp:sp modelId="{7DB82713-6F0B-4DC3-B9D8-8145A31DB46F}">
      <dsp:nvSpPr>
        <dsp:cNvPr id="0" name=""/>
        <dsp:cNvSpPr/>
      </dsp:nvSpPr>
      <dsp:spPr>
        <a:xfrm>
          <a:off x="4143410" y="890362"/>
          <a:ext cx="3551980" cy="625736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Divisibilidad</a:t>
          </a:r>
          <a:endParaRPr lang="es-ES" sz="1400" kern="1200" dirty="0"/>
        </a:p>
      </dsp:txBody>
      <dsp:txXfrm>
        <a:off x="4143410" y="890362"/>
        <a:ext cx="3551980" cy="625736"/>
      </dsp:txXfrm>
    </dsp:sp>
    <dsp:sp modelId="{5A9E64E1-EFBC-4E72-8AED-7A7E0C266D08}">
      <dsp:nvSpPr>
        <dsp:cNvPr id="0" name=""/>
        <dsp:cNvSpPr/>
      </dsp:nvSpPr>
      <dsp:spPr>
        <a:xfrm>
          <a:off x="4706260" y="1778907"/>
          <a:ext cx="2772600" cy="625736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Múltiplos y divisores</a:t>
          </a:r>
        </a:p>
      </dsp:txBody>
      <dsp:txXfrm>
        <a:off x="4706260" y="1778907"/>
        <a:ext cx="2772600" cy="625736"/>
      </dsp:txXfrm>
    </dsp:sp>
    <dsp:sp modelId="{737BDBE7-7BCE-48EE-A521-F7FC0D4D1FF2}">
      <dsp:nvSpPr>
        <dsp:cNvPr id="0" name=""/>
        <dsp:cNvSpPr/>
      </dsp:nvSpPr>
      <dsp:spPr>
        <a:xfrm>
          <a:off x="4706260" y="2667453"/>
          <a:ext cx="2826939" cy="625736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Criterios Divisibilidad. Factorización</a:t>
          </a:r>
        </a:p>
      </dsp:txBody>
      <dsp:txXfrm>
        <a:off x="4706260" y="2667453"/>
        <a:ext cx="2826939" cy="625736"/>
      </dsp:txXfrm>
    </dsp:sp>
    <dsp:sp modelId="{6694115F-E09E-40CB-B526-01BD9E3C5C8B}">
      <dsp:nvSpPr>
        <dsp:cNvPr id="0" name=""/>
        <dsp:cNvSpPr/>
      </dsp:nvSpPr>
      <dsp:spPr>
        <a:xfrm>
          <a:off x="4706260" y="3555999"/>
          <a:ext cx="1251472" cy="625736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/>
            <a:t>m.c.m</a:t>
          </a:r>
          <a:r>
            <a:rPr lang="es-ES" sz="1400" kern="1200" dirty="0"/>
            <a:t> y </a:t>
          </a:r>
          <a:r>
            <a:rPr lang="es-ES" sz="1400" kern="1200" dirty="0" err="1"/>
            <a:t>m.c.d</a:t>
          </a:r>
          <a:endParaRPr lang="es-ES" sz="1400" kern="1200" dirty="0"/>
        </a:p>
      </dsp:txBody>
      <dsp:txXfrm>
        <a:off x="4706260" y="3555999"/>
        <a:ext cx="1251472" cy="625736"/>
      </dsp:txXfrm>
    </dsp:sp>
    <dsp:sp modelId="{129DAAB7-E93A-4C19-BBBA-88ED6E7E96EE}">
      <dsp:nvSpPr>
        <dsp:cNvPr id="0" name=""/>
        <dsp:cNvSpPr/>
      </dsp:nvSpPr>
      <dsp:spPr>
        <a:xfrm>
          <a:off x="4706260" y="4444545"/>
          <a:ext cx="1251472" cy="625736"/>
        </a:xfrm>
        <a:prstGeom prst="rect">
          <a:avLst/>
        </a:prstGeom>
        <a:solidFill>
          <a:schemeClr val="lt1"/>
        </a:solidFill>
        <a:ln w="425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Problemas de Divisibilidad</a:t>
          </a:r>
        </a:p>
      </dsp:txBody>
      <dsp:txXfrm>
        <a:off x="4706260" y="4444545"/>
        <a:ext cx="1251472" cy="625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038D4-5574-4475-B5E1-DD48CF8566DC}" type="datetimeFigureOut">
              <a:rPr lang="es-ES" smtClean="0"/>
              <a:pPr/>
              <a:t>24/4/21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430B9-F70D-4E8B-9E47-B0C71E43018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96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5902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7267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279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5806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0518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8864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706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57531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96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2488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9467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6067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5215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9199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499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23206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1677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4994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108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3767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4865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013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31930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09640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65221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51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84697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52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567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4902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7406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6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1744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7547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430B9-F70D-4E8B-9E47-B0C71E430181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67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24/4/21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24/4/21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24/4/21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24/4/21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24/4/21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24/4/21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24/4/21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24/4/21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24/4/21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24/4/21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24/4/21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24/4/21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/>
              <a:t>Divisibilidad. Enteros.</a:t>
            </a:r>
            <a:br>
              <a:rPr lang="es-ES" dirty="0"/>
            </a:br>
            <a:endParaRPr lang="es-ES" dirty="0"/>
          </a:p>
        </p:txBody>
      </p:sp>
      <p:sp>
        <p:nvSpPr>
          <p:cNvPr id="19458" name="AutoShape 2" descr="data:image/jpeg;base64,/9j/4AAQSkZJRgABAQAAAQABAAD/2wCEAAkGBhISERITERQVFBMWFBQYGRcUGBgXGBgYFhQVGBgYFRgZGyYeFxkjGhUXHy8gIycpLCwsFR4xNTAqNSYrLCkBCQoKDgwOGg8PGi8kHyQyLC8uLC4sLCwvLDQsLCoqLCovMDQsLywsLywsLCwsLCwsKSwqLCwsLCwsLCwsLCwsLP/AABEIAKgBLAMBIgACEQEDEQH/xAAcAAEAAwADAQEAAAAAAAAAAAAABQYHAgMEAQj/xAA+EAACAQIDBAkBBgUEAQUAAAABAgADEQQSIQUGMVEHEyJBYXGBkaEyQlJicrHBFCOi0fAzgpLhwhUWY5Oy/8QAGwEAAQUBAQAAAAAAAAAAAAAAAAIDBAUGAQf/xAAyEQACAgIABQEGBQQDAQAAAAAAAQIDBBEFEiExQRMiMlFxgZEUYbHB8EKh0eEjM/EV/9oADAMBAAIRAxEAPwDcYiIAIiIAIiIAIiIAJ58VtClTyio6pm4ZiBed1RwoJJsACST3ATK9vbWOIrM/2eCjko4e/H1kvFxvXlrwiJlZPoRWu7NVVgRcajwn2U/o7xRKVkN7KVYcgGBFhy+m8nNqbx0MOypUY5iL6C9hzMbsolGx1x6jkL4yrVkuhKROjB46nVXNTYOOYP68p3xlprox5NNbQiInDoiIgAiIgAiJX9499KOEOQg1Kv3FtpyLk/T5anwnUt9h2qmd0uStbZYImaN0pYi+lKkByJYn/lcfpJ3YHSJSrsKdZepc2AN8yEngM1gQfMW14xTg0TbeF5VceZx6fk0y3RERBWiIiACIiACIiACJ118QqKWchVAuSdAJXMX0gYZTZA9TxUAD+ogmM2311e/JIfpxrbv+uLZZ4nXh64dFddVZQwPgRcTsjyexlrXRiIiBwREQAREQAREQAREGAFU362zkQUFPafVvBeXqfgGUAgsQqi5YgADvJNgB5nSSe16jVq1R7hiWNhwNhotr8dLTxYbEtSqJUA7aG4zDvsRqPWaXHq9KrUe/7mayLfUt5pdv2NN2VgEwWG7RHZBeo3Nra/2A8BM32ltBq1V6jcWN7ch3D0Ektt75PiaS0ioTW7EG+a3AWtoL68TwEr943iUSr5p2e8x3LvVnLCvsi4dHbnrqosbFATyFm0v4m59jL7IjdfY/8PQVSP5jdp/M93kBYekl5TZNistckXOPX6daiIiebaWNFGlUqHgik+Z7h6mw9ZHb0PNqK2z0xM0o9IWKQ3fJUHIrlt4Aj97ybwPSXQb/AFUemeY7a/GvxGY3QZX18Sx59N6+f80XCJ4cBt3D1v8ASqox5A2b/idRPdHU99ifGSktxezpxlfJTd/uqzewJmHYoFiztUzO2rEg3LHja1x+k3ciQeM3KwdTjRCnmhZPhTb4i4y5S54bnV4rlzp9ddtGPYeohaz314ZSAfYg3+JxYcQZpe2sZgtnUTQp0ld2BOQ9o6/aqsbny79NNBpmbtc3Meg2+rNViZLyU5qLUfG/P568Gubg7YNfCLnOZ6TGmxPE2AKk8zlIueYMskoXRUhC4jkTTPrZ/wBgPcS+xh9+hi+IQjDJnGPbf+xETwbZ25RwtPrKzZRewHFmPJQNSZwiQhKclGK234PfEht296aONRmpZlKGzI9swvwOhIsbHXwPKTMBVlc6pOE1prwIiIDZTekTGkLTpA6Ndj424X8OMoVidBxlp39xGbE5fuoo9eP/AJSs0qpVlYcVYHXhob6zG50+fJk323r7G74XXyYsdLv1+5s+Fo5ERB9lVHsLTtmfUukmtftUqZHgWX51lk2JvfQxBC6pU+63f+U8D+vhNLTnUWPljLr9jK5HDsmlOc49PiupOxESaVwiIgAiIgAiIgAiIgBWNq7jUql2pMabHuOq/wBxKhtbY+IoaVUunAMO0o8m4r5G01aUnf8Ax7ErRW+UAM1uZuFB8tT6yzw77JTUH1X5lbmU1xg560yjMk7KRZMr2IsQwNu8G4I56icXBOg4nhbU+Fh3mWTd7cDFJVpHEFDSuHYBidQLhSCON7A204y2uuhWvaZU00zsfsmg7PdzSpmpo5RS35rC/wAz0REy7e2adLS0J5Nq4HrqTU72vbXyIP7T1xEtbWmDSktMzjae5NZbnLnH/wAevxofgyuV9mFTY3U8mBB+dZtU6sRhUqC1RFccmAI+ZHeOvDKuzhVUusehiD4Nh3e0mth7fxNKrSUVHKl1BRjmFiwBAB4acpf8RufhmvZCh/AdPY3HxPJg9yUp1lql8wQ5gCoGo4XN+A48O6N+jNPoRI8MtrsThLoWaU7e/fpaF6OHIatwZuK0/wC7+HAd/KRu9u/hcGlhGspuGqjiRyp8h+L25yhsJZwh5Z6Jw7hO9WXr5R/z/j7n2rVZmLMSzMbknUk8yZzwOEerUWnSUvUbgo+Sx7lHeZ5+rJKjMFBIuxBOUd5ygXa3ITXNyMLgadMrhKgqVCAajnSoeWZTYqt+AtYecJyfZFxxDLeLXuMd/TovmyR3Z2GMLQWnfM57TsNLsQL28AAAPKS0RGTDTm5ycpd2JQelTAM60XAuEzi/i2UkeoW48jL9KtvxvJhaNF6NU56jLpTS2YHuYngoB11+Zxk3hkrIZUJVx2/h/ZmYbr7wNg8SlXUoezUXmhOp8xxHlbvll3q6TmqZqWDuicDVOjt+QfYHidfKUKs9zc2BPLh6TlhMM9R1RFZ3Y2VVFyT/AJ7Wje/Bv78HGnYsi2PVL6fN/HRfOirblTr3w7MWR1ZxmJOV1IuRf7wOvl5zUpStyNxWwxFauR1tjZF1VMwt2m+01rjTQXPHjLoTHF0RhOLXVXZLnT2/cyjeivmxVY/jI9uz+0hs09uPfM5a31G/vrO7d3ZKYjEpTqNlUhjpoWsL5Qe64v6AzEcrut0u8n+rNhGSox9vtFfoiKWupNjpO0qVI9CCPggzSNodH+EdLU06pwNGUk6/iBPaHzM7xFAocjcVvf3I/aPZeHPG1zefI1h59eXvk7rumaRuZt84ikVc3qU7An7wPBvPQg+XjLFM16PqhGLI7jSa/oVI/wA8ZpU0fD7pW0Jy79jJcUojRkuMez6/cRE4V6wRWZjZVBJPgBcyeVpznwmUmj0n07nPRYL3FWBNvEG2vrPRtffrDvha3UuetKFVUqQbtpflpe/HuiuVk38BepJOL6ngbpOIqN/JVqeYgEOQxAOh4W142l12djlrUqdVL5XUML8bEX1mGsbTYdzaLLgcPmJuUzC/crEso9FIi5xS7E/iWJVTCLgtMmoiI0UZ5Np7USgmeoTa9hbUk8hKDt3EU69U1aVXU2ujgqRYAdluB4cxPd0hbQu6Uh9kZj5tw+B8ymdcAQCwHmbStlxK3Hufp66dOpV5VvM3DwWnc7ZXWYjrKuXKmoBI7T91h4anztNFmNqe8EHyN5qO7VYthaRa5IWxJ8DaSK+Iyy7PbWug7hyWuVIk4iJKJ4iIgAiIgAnm2jSZqVRU+oowF+ZBnpiB1PT2ZDitgYhfrwzaaXCt8lCR6yPqYdL2ZHQ+BBt5qQD8zbp11sMjizqrDkwBHzFc7Rew41Je9H7NmH1sEPssG/pPs1vi8l9xA4x1PLfgyn8pBZr/APEetpfcduPhanBTTPOmbf0m6/EbvbnU8LUaoHZ2KlRcAAAkE6DiTYa+HiZ1zbWiTdxaqyiUeu2tdV/EWCIiIMwfDMC2vgqnXVLglmdiSeOpJNzzHD0m/SExm5+Gq1uudST3rfsMeZHf5XsZxrZc8J4hHClJyXdfoZDhd1sRUptVRCaafU50W2l8ve1u+3DWeCjVejVV0OWpTYEHkVPyP1Bn6FFIWy2GW1rW0tytymZ7wbg1TiLUaeZGNw1wFUcn79PLUW4xLj8C9wuORvlKN+kvHy+DL9u/tcYrDUq4GXOtyOTAkMBzFwdZImRm7ux/4XDpRLZiLkm1hdjchR3DWScWY67k9SXp+7t6+XgyrbGzerqvTOlmIBPjqp8iDIoBka4urKfIgiadvLu4MSuZbCqo0J4MPut+xmd46hUptkqqVYaAMLG3ge8e8yWZiSom348M2PD82N9aTfXyv3Janv8AYsLlPVk2+oqb+dgQL+krtaoWYsxuxNyT3kz6RPTs3ZVSu4SmuY99uAHNj3CRpzuv1GTb+BMhDHxk5xSj8SxdHGDvVq1e5UCjzYgn4X5mgSP2HshcNSFNdTxY8LseJ8tAPSSE1eFQ6KVB9/Jis/IWRfKxdvH0Ejd5EvhK4sTem3DyklElkSEuWSl8DDHpDunSRbjNqxewcPV/1KKMeeUA+41mQbaWmMRWFIWphyqi5Oi6HU8yCfWSIz5jW4easltJNaPIFvfS/Pv95NYLfHF0gAtUlRoA4DDy11+ZFbK3fxWKqN/D2tTVS12K3zFgADaxPZPtJTEbAxaC1Wi/mFD/ACt4p6fcftlTJ8k9N/B6ND3P3gbF0WZwA6uVOXgdAQQDw429JOOwAJOgAufSVHo52Q9KlUqVFZTUYABrg5UvqQeF2ZvYSybWRjQqhBdijADncf2kWb1toyOYoRtkodjLNs4s1q1Sp95iR5cB8WkVW2WtQqWJFuX/AHJKts7E3J6l7X+439p1I3EMpVh6e4Myjct7Zmnzb2yV2NuaKwzUK6m1syupVl9iQR4zSdn4MUqSUwb5QBfme8+pmXbH2g1Gsjr3EX8VJ7Q9prAMt+H8jTaXXyWGI4tNpdT7ERLQmiRe1N5MPh2C1nsxF7BWY25mw0/6kpMs32UjFPfU3PtYEfDSLlXSqhzRLLhuJDKu5JvprwaRs3alLEJnpNmW5HAggjuIOo/7nrlH6McT2cRT5Mj/APIFf/CXiLx7PVrU2MZuOse+VS7L/wBEREfIgiIgAiIgBxqVAouxAHMmwkZiN68Gn1YilfkHDH2W5lI6UcSxqohPYVbgd1z325yh55BtynCTikVl+a65uEV2NexPSVgl+k1Kn5EI+XyiTexdtUsVSFWkTa5BB0KkcQRz1HvMLE0XoqqEDEIeBKuPbKf0WcpyJznpnMbLsss5Zdi/RESeWgiIgAnViMKlQZaiq45MAR8ztica33OptdURX/tXCXv1Ce2ntwkhh8MlNcqKqryUAD2E7YiY1xj7qSFSsnP3m39RERFiBESC25vhQwtRadQOWIv2ADYHhe5HKLhCU3qK2N22wqjzTekTsxna+zWpu4dChzHiCBx7jwImj4XfrBPp1oU/jBX5It8yVobQo1foqU3/ACsrfvF8s6+6ZLwOJV1NuDUt/mQHR3szqsKXIINVy2v3QAq+hC5v90tM+T7Gm9vYm6x2zc35EqG9+0KwqqtJmAVQTkNiSb8uNhb3lvkLtvd0VjnQ5anjwNuF+R8ZFyoTnXqBFui5R0iq4bfXEpoxV/zDX3W08u2d43xAAZEW3eo7Xlc93hO/aGw66nt02P4gM3yP3kaMCxNgrE8gCZRznfrkk39Ssl6vutnmopcj/NJrmDUimgPEKt/OwvKju5um+YVKwyqCCEPEkcM3IeEuks8CiVacpeSbi1uEevkTrxFYIjMeCqSbeAvOycalMMCDwIIPrLImLW+pluP3xxnWPasUGY2UKlgL6C5W5kNjdoVKrFqrF2NtSAOAt3Adwl2rdHjMxPWoeRKm9vHWQe8G59TDKrmorKbiwUjhrzPj7TP3U5Gm5b18/wDZucTKweZRq0pfktf30QeE2hUpEmk7ISLEqbXHjPQdu4k8a9b/AOxv7zpwGDFWrTplsmd1XNa9sxsNO/WXij0ZoPqrufJFH941TTbYvY7fMkZeVi48v+bW3+W/2LJu7jGq4WhUc3ZkFzzI0J9SLyRkLid5MJhgKRqXKALlW7kWFu1l4HznDC76YRzbOV/OpUe/ATTQqsUFtNnn1tsHNtdFt9CdicUcEAggg8CNQfKcpw4IiIAZl0oU/wCch5oP8+JRUUZgCbKSASBcgE6kDvIGtvCaH0o0e1Sb8NvYmZ8aRlRkdLGZ/LermXDZ2z9j3AbFVSfxqaa+5p2HvNB2BszDUqd8LlKtY5w2fNy7VzMTyT2bE25WwtTPRa2vaU/S/gw/fiIqvJUX1ivoO05qi/aivobpE8eydppiKKVqf0uL27weBU+III9J7JaJ7W0XSaa2hETqxOIWmjOxsqqWJ5BRc/pOnTLekffCumL6qhVZFpKt8hIu5GY3txABUW85PdGm91fF9dTr9s0whD2APauMrWAB4XB95k+0ca1arUqt9VR2c+GYk29OHpNX6Itk9Xg2rH6q7kj8iXVfnMfWWV9cYUpa6kmcVGBatsbeoYVA+IcIpNhoWJPgFBJnLZu28PiBehVSpzCkXHmvEeomU9LO1OsxgpA6UUAP5nszfGT2kPuClRtoYYUyQQ9z+QAlwfArceojSxV6XO31Eqr2dm+RESEMCZVv1SLYyqTcaKBfhbIOHrearONSkG0YAjxF5Jxr/Rlza2QM/EeVWoKWuu/iYE+FadfVsOc2/E7sYV/qop5qMp91tIvE9HmGb6TUTyII/qBPzLKOfU++0UM+D5Mfdaf9v59zMcJt7E0/orVAB3B2t7XtJfC9I2NTi6uPxqP1FjLDiejE65Kqn8ykfIJ/SQ+L6O8SvBFfxRh+jWMc58ezyvr/ALGfSzqP6ZL5Pf6HvwvSw2nW0FPMoxHwQf1kvhulDCN9S1U81BHwb/EoWK3Yr0/qpVF8SpI9wLSOOCbznHh0z6pfZilxTJr6Sf3Rs2E3vwdT6a6DwY5D/VaSlKurC6sGHMEH9JgLYdh3T7Td0N1LKeYJEYlw6PhkuHG5f1RT+T1/k/QMTEcJvbjKf013I/Ec3/6vLbufvvia+Ip0auVwwbtBbEWUtfTTutw75GswZwTltdCfTxaqySg003/P50NBiIkEtxITfDCGphmspYqQbDU2sQbDyMm4iZx5ouI7TY6pqa8GQ7H2S74ikFDf6iG4U6AMCSeVgJbt+d5GpjqKRysR22HEA/ZU9xPEnkRzlwmO7zYhmxVUtoc7C3K3d/nKP8JwYqxpvfk5xvik74qWteDxI1p306qd4YHmp/UHj8SU3T3Y/i2ZnJWkhAJXizHXKCeFhx8xOe+OysJhii0av80mxpFsxAse0e9ddNeN9OE0jupVno66mXVVrh6vg9W6m3WouEJvSY6juH4lHcR3iaPMXwFX+YgHEsB7kTZaS2VQe4D9JU8RqjCaa8lngWucGn4OcRErCxKzvtsKpiEQ01zFb3FwDrwIv6yvbP6MXYA1nCeA7Z9dQB8y3b07f/hKOdVDMTYA8PEm0pVTpNxVtKdEeNnPxmkK70VPc+5XXyx42bs7kljej1aFNqtKs+amC2oAFlFza3A253HdM7qG5J01PcLD0HdJjam9mLxAK1atkPFEAVT521I8CSJELSJIAF7yDdOEn7C0VeRbCxpVrRpPRZiCaFZDwWoGHhnGvypPrLtKxuDso0cOWPFyD6C9j7k+lpZ5a0JqtJl/jxca4piVDpQ2p1WBZAe1WYU/9v1P6ZRb/dLfM36VaLM9MsjmmtPsuPpDlu0G8wF7x6yZQt2LZJrW5Iy6oL6D5/efoTY1WhSwdPqqiPRpUgM6MGFkXU3HfoTMArU7ThRJW+UkXFjbS45G3ES0up9VLrokzjzI9G1cY1atUqv9VR2Yjlc3t6DT0l96G9k3fEYgjgBSXzNmf9F9zM5LTT+iveekqLg2UrULVGDaZXPG3MMFHrl490Tk7VWonJ+70NJiIlORBERABERABET4zAAk6AamAEbtzb9HCU89U6n6VH1MfAfvwmdbW38q1ibUqKr+JBUb1LC3xIzeXbLYnEPUN8t8qA9yjh78T5yLC38BzMqbcqbl7L0jS43DalBO2O2/j2+Wj3f+rEm706beQKe2QgfEndi7NweLORaj0Kx4I+V1P5CMpPkdZVlQc58VyCCCQQbgjQgjgR4xyniWTW+k21+fX9RnK4BgZCa9JJ/FLX6aLxiujOqPoem3ndT+h/We7c7dCrh8QatVQAFIGoNybcLd1r8ZP7p7ZOKwqVG+sXV/zL3+osfWTMvPx9llenrTMd/8emi7a2nF9t9BERIpZCIiACRG0N1MNWc1HTtm1yCRe3eRwv4yXiKjOUHuL0JlCM1qS2ZBvNjai1Hw2HdqGGpsVyIxUsQe0zsO2xJ8bWtIPC4Kmmqj9h6ASy77bGeliKj2JSo2cN3drUi/MG+nK0jdmbu4qvbq6TZfvMMq+7WB9LzTUOuNSnv6/wA8meu9RzcNfRHRRxDIwdDldSCpsDYg6aHT4lz2Dv8AOSFxADD76izDxI4EeVpGYzo9xFKiamdHKglkW97DjlY2zHwsJW6dWxBEJV05abT3oI2W4r01rZuSOCAQbg6gjvE+yF3RxGfDL4EgeXH9zJqZmceWTj8DQwlzRTIneLYpxNMAEAqTa/A3FiPCUbE7hVgdEP8AtII/W80+JGsohY9sZtxq7XuSMrp7h4hj9Leth+plj2HuAtMhqxB/CNb+Z5eA95cYiYY1cXsTXiVQe0j4BbQT7ESSShBERACD2puXg8RfPRUN95OwfPs8fW8yHffZCYPENQpMWTKjHMBcE5tLgcrHu4zep+fd68Sa2Kr1D9qo1vyg5V/pAk/DlJy6voP1NvuQ9EFiAASTwABJPkBqZeei7YxqYzrSpyUVY3IIGduyBfmAWNvCdfRJsnrMa1UjSghI8HqAqv8AT1k2WLyb9bghVk9dBERK0jCIiACIiACR+8LEYWuRx6tv01+JIThXoh1ZW1DAg+RFjEyW00Kg+WSbMFqLYmW/o6xmFR3WtlFUkdWz2tawuqk6Br+48pCbX2QaNZqdS4I4NzXubxBEjK1Eg20PiNQZRQk65b12NhOMcivl338o07fzAYY0DVJRaq2ykWDPrqun1aX8pls+BQOAnJVubRVtnqS5taDGo9CHK5bNL6LEP8NVPcaxt6U0vLpITc7ZRw+EpowsxuzDvBY3sfECw9JNy3oi41pMy2XNTulJfERER4jCIiACIiAFV3x3ubCkU6SKzst8z3yrcm3ZGrHTmJWcD0kYmk18Qoqoe4KEYDmmlj5H3Es2+27j18lWkLugIK97KSD2fEa6d95m9dSLqw4HUEag+IPAy8wsei2rr38lNl5F1VnTt4LTtnpRFWmaeHpOpYWLVMugPEKFJuTwuSLSnppPoRRwAk3u1utUxbgkFaIPafhcfdTmf0ljCurEg32RX2W2ZUlHuzQNycOVwdK/Frt6Em3xaTs406YUBVFgAAByA4TlMrZPnm5fE01cOSCj8BESJ3k3mo4Gl1lYnU2VVsWY+AJHDvJ/tEpNvSHYQlOSjFbbJaJVthdJGCxJC9Z1Tn7Fay31to18pJ5Xv4Tj0g74tgaKGkFarUJC5tQFW2ZrDjxUcfteFitVy5uXXUfWLa7FU46b+Ja4mYbh9Jdevilw+Kyt1mbI6jKQwUtY20IIBHnaafOTg4PTOZONPHnyT7iIiII4lP2z0ZYasWamWpOSTp2lufwnUehEuERcZyg9xZ1Sa7EFujuquBpMgbOztmZrW4CwAFzoPPvMnYiJlJye2De3tiIicOCIiACIiACIiAEZtzd+liky1BYj6XX6l8uY8DMk29gRQrPRVw+Xiy6f7SOY7+M1HfLbDYfDMUNqjnIp5Eg3b0APraY8VPE3OvHjc+J7zKvMcObSXU0PCoz5XJv2fCPgEv24O6d7YmsNONNT3n758B3e/KRW5W6ZxD9ZUH8lTr+I/dHhzPp36aqqgCw0A7hDFo5vbl28HOI5uv8Aig+vn/B9iIloZ8REQAREQAREQATx43Y9Ct/q01Y8yNfcaz2ROqTi9o40mtMiaO6mEU3FFb/iu3wxMlVUAWGg5CfYnZTlL3ns5GEY+6tCIiJFCY10whjjUBJy9QuW/D63zW8eF/SbLPFtTY1DEpkr01qL3ZhqPFTxU+IjtVnpy2TMLJWNarGtn5oZZzq4p2CqzsQgIUFiQoPEKDoB5S29Ie6+HwNVEoVHJcFjTaxyLcgWfjYkEAEE9njKTVrhSA3A8D/eWinFx5vBtKro3QVq7fmT24rU02hQqYmqKdKmxa9jqwFlU2+kXN7nSw8Z+iMPiEdQyMrqRcMpBBHMEaGfl5fCWHcfbtehjMOlFmy1K1NHTUqwd1ViV4XA1zd1uV5Hux0/aTKziXD/AFk7lLql57H6EiIlcZIREQAREQAREQAREQAREQAREQA8m09lUsQnV1VzLe/Egg8wRwlefo2wpOjVR4Bh+6mIjc6oTe5IervsrWoSaLNg8IlJFp0xlVRYD/OJ8Z3REcS10Gm23tiIiBwREQAREQAREQAREQAREQAREQAREQAyLpb2NV/iRXyM1M00AZQSFK5rq1uHG+vPwnj6LN1Hq4hq1ejfDCk6kVV7NQvYWAYdoAAknyiJJdjdWi4/GT/B8n0LNt3ocw73bCMaDfcN3pnyv2l9CR4Tp3B6NauGxRxGKyEoCKQQlu02hc3AtZbgfmPC0RGvVly8u+hD/G3Ot1uXRmkxERshiIiACIiACIiA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1589" y="3929066"/>
            <a:ext cx="3878043" cy="217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 descr="https://encrypted-tbn2.gstatic.com/images?q=tbn:ANd9GcT_WDoZLMOVG840CwCUGz7k0VMZ0ltbupFlPyLe1F6Ejr0FMSV0g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701680"/>
            <a:ext cx="2928958" cy="24848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Números Naturales – Operaciones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14348" y="1214422"/>
            <a:ext cx="60007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División </a:t>
            </a:r>
            <a:r>
              <a:rPr lang="es-ES" dirty="0">
                <a:solidFill>
                  <a:schemeClr val="bg1"/>
                </a:solidFill>
              </a:rPr>
              <a:t>(repartir una cantidad en partes iguales)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7389547" cy="857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071809"/>
            <a:ext cx="7715304" cy="12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DIVISIBILIDAD. NÚMEROS ENTEROS.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026" y="1214422"/>
            <a:ext cx="600284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6500826" y="1371415"/>
            <a:ext cx="2214578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a) ¿Cada cuanto coincidirán las líneas de tren A, B y C ?</a:t>
            </a:r>
            <a:r>
              <a:rPr lang="es-ES" dirty="0"/>
              <a:t>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500826" y="2943051"/>
            <a:ext cx="2286016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b) Si subimos de la planta -3 a la planta 1,¿Cuántas plantas subimos?. ¿Cómo lo haces?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890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Múltiplos y divisores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255955" cy="1090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2852936"/>
            <a:ext cx="3599321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09" y="5169288"/>
            <a:ext cx="1550989" cy="135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78" y="5148881"/>
            <a:ext cx="2049401" cy="13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18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¿Cómo construir múltiplos de un número?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4348" y="1500174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3">
                    <a:lumMod val="75000"/>
                  </a:schemeClr>
                </a:solidFill>
              </a:rPr>
              <a:t>3.a) ¿35 es múltiplo de 5?. Razona tu respuesta.</a:t>
            </a:r>
            <a:endParaRPr lang="es-ES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714348" y="3143248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4">
                    <a:lumMod val="75000"/>
                  </a:schemeClr>
                </a:solidFill>
              </a:rPr>
              <a:t>3.b) ¿6 es divisor de 54?. Razona tu respuesta.</a:t>
            </a:r>
          </a:p>
        </p:txBody>
      </p:sp>
    </p:spTree>
    <p:extLst>
      <p:ext uri="{BB962C8B-B14F-4D97-AF65-F5344CB8AC3E}">
        <p14:creationId xmlns:p14="http://schemas.microsoft.com/office/powerpoint/2010/main" val="151301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¿Cómo sacar los divisores de un número?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26950" y="1200585"/>
            <a:ext cx="789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2400" b="1" dirty="0">
                <a:solidFill>
                  <a:srgbClr val="0070C0"/>
                </a:solidFill>
              </a:rPr>
              <a:t>4. </a:t>
            </a:r>
            <a:r>
              <a:rPr lang="es-ES_tradnl" sz="2400" b="1" dirty="0">
                <a:solidFill>
                  <a:srgbClr val="0070C0"/>
                </a:solidFill>
              </a:rPr>
              <a:t>Construye los 5 primeros múltiplos de 9. </a:t>
            </a:r>
            <a:endParaRPr lang="es-ES" sz="2400" b="1" dirty="0">
              <a:solidFill>
                <a:srgbClr val="0070C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16706" y="2348880"/>
            <a:ext cx="8347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5. </a:t>
            </a:r>
            <a:r>
              <a:rPr lang="es-ES_tradnl" sz="2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Halla todos los múltiplos de 6 comprendidos entre 301 y 312.</a:t>
            </a:r>
            <a:endParaRPr lang="es-ES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es-ES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7 CuadroTexto">
            <a:extLst>
              <a:ext uri="{FF2B5EF4-FFF2-40B4-BE49-F238E27FC236}">
                <a16:creationId xmlns:a16="http://schemas.microsoft.com/office/drawing/2014/main" id="{26001821-2619-CD47-B9A2-4AABB115A0DD}"/>
              </a:ext>
            </a:extLst>
          </p:cNvPr>
          <p:cNvSpPr txBox="1"/>
          <p:nvPr/>
        </p:nvSpPr>
        <p:spPr>
          <a:xfrm>
            <a:off x="616706" y="4209531"/>
            <a:ext cx="8347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6. </a:t>
            </a:r>
            <a:r>
              <a:rPr lang="es-ES_tradnl" sz="2400" b="1" dirty="0">
                <a:solidFill>
                  <a:srgbClr val="FF0000"/>
                </a:solidFill>
              </a:rPr>
              <a:t>Halla todos los múltiplos de 7 comprendidos entre 423 y 445.</a:t>
            </a:r>
            <a:endParaRPr lang="es-ES" sz="2400" b="1" dirty="0">
              <a:solidFill>
                <a:srgbClr val="FF0000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0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Métodos para sacar divisores de un número: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4037C7A-2882-BF41-BDB7-9E7D1D308620}"/>
              </a:ext>
            </a:extLst>
          </p:cNvPr>
          <p:cNvSpPr/>
          <p:nvPr/>
        </p:nvSpPr>
        <p:spPr>
          <a:xfrm>
            <a:off x="539552" y="1982514"/>
            <a:ext cx="2376264" cy="40324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70C0"/>
                </a:solidFill>
              </a:rPr>
              <a:t>Método directo: buscar números que dividan</a:t>
            </a:r>
          </a:p>
          <a:p>
            <a:pPr algn="ctr"/>
            <a:endParaRPr lang="es-ES" dirty="0">
              <a:solidFill>
                <a:srgbClr val="0070C0"/>
              </a:solidFill>
            </a:endParaRPr>
          </a:p>
          <a:p>
            <a:pPr algn="ctr"/>
            <a:endParaRPr lang="es-ES" dirty="0">
              <a:solidFill>
                <a:srgbClr val="0070C0"/>
              </a:solidFill>
            </a:endParaRPr>
          </a:p>
          <a:p>
            <a:pPr algn="ctr"/>
            <a:endParaRPr lang="es-ES" dirty="0">
              <a:solidFill>
                <a:srgbClr val="0070C0"/>
              </a:solidFill>
            </a:endParaRPr>
          </a:p>
          <a:p>
            <a:pPr algn="ctr"/>
            <a:endParaRPr lang="es-ES" dirty="0">
              <a:solidFill>
                <a:srgbClr val="0070C0"/>
              </a:solidFill>
            </a:endParaRPr>
          </a:p>
          <a:p>
            <a:pPr algn="ctr"/>
            <a:endParaRPr lang="es-ES" dirty="0">
              <a:solidFill>
                <a:srgbClr val="0070C0"/>
              </a:solidFill>
            </a:endParaRPr>
          </a:p>
          <a:p>
            <a:pPr algn="ctr"/>
            <a:endParaRPr lang="es-ES" dirty="0">
              <a:solidFill>
                <a:srgbClr val="0070C0"/>
              </a:solidFill>
            </a:endParaRPr>
          </a:p>
          <a:p>
            <a:pPr algn="ctr"/>
            <a:endParaRPr lang="es-ES" dirty="0">
              <a:solidFill>
                <a:srgbClr val="0070C0"/>
              </a:solidFill>
            </a:endParaRPr>
          </a:p>
          <a:p>
            <a:pPr algn="ctr"/>
            <a:endParaRPr lang="es-ES" dirty="0">
              <a:solidFill>
                <a:srgbClr val="0070C0"/>
              </a:solidFill>
            </a:endParaRPr>
          </a:p>
          <a:p>
            <a:pPr algn="ctr"/>
            <a:endParaRPr lang="es-ES" dirty="0">
              <a:solidFill>
                <a:srgbClr val="0070C0"/>
              </a:solidFill>
            </a:endParaRPr>
          </a:p>
          <a:p>
            <a:pPr algn="ctr"/>
            <a:endParaRPr lang="es-ES" dirty="0">
              <a:solidFill>
                <a:srgbClr val="0070C0"/>
              </a:solidFill>
            </a:endParaRPr>
          </a:p>
          <a:p>
            <a:pPr algn="ctr"/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2980872-33CA-D749-85C6-EF780CBD9E04}"/>
              </a:ext>
            </a:extLst>
          </p:cNvPr>
          <p:cNvSpPr/>
          <p:nvPr/>
        </p:nvSpPr>
        <p:spPr>
          <a:xfrm>
            <a:off x="3450345" y="1988840"/>
            <a:ext cx="2376264" cy="40324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Divisiones hasta que el divisor iguale al cociente</a:t>
            </a:r>
          </a:p>
          <a:p>
            <a:pPr algn="ctr"/>
            <a:endParaRPr lang="es-ES" dirty="0">
              <a:solidFill>
                <a:srgbClr val="0070C0"/>
              </a:solidFill>
            </a:endParaRPr>
          </a:p>
          <a:p>
            <a:pPr algn="ctr"/>
            <a:endParaRPr lang="es-ES" dirty="0">
              <a:solidFill>
                <a:srgbClr val="0070C0"/>
              </a:solidFill>
            </a:endParaRPr>
          </a:p>
          <a:p>
            <a:pPr algn="ctr"/>
            <a:endParaRPr lang="es-ES" dirty="0">
              <a:solidFill>
                <a:srgbClr val="0070C0"/>
              </a:solidFill>
            </a:endParaRPr>
          </a:p>
          <a:p>
            <a:pPr algn="ctr"/>
            <a:endParaRPr lang="es-ES" dirty="0">
              <a:solidFill>
                <a:srgbClr val="0070C0"/>
              </a:solidFill>
            </a:endParaRPr>
          </a:p>
          <a:p>
            <a:pPr algn="ctr"/>
            <a:endParaRPr lang="es-ES" dirty="0">
              <a:solidFill>
                <a:srgbClr val="0070C0"/>
              </a:solidFill>
            </a:endParaRPr>
          </a:p>
          <a:p>
            <a:pPr algn="ctr"/>
            <a:endParaRPr lang="es-ES" dirty="0">
              <a:solidFill>
                <a:srgbClr val="0070C0"/>
              </a:solidFill>
            </a:endParaRPr>
          </a:p>
          <a:p>
            <a:pPr algn="ctr"/>
            <a:endParaRPr lang="es-ES" dirty="0">
              <a:solidFill>
                <a:srgbClr val="0070C0"/>
              </a:solidFill>
            </a:endParaRPr>
          </a:p>
          <a:p>
            <a:pPr algn="ctr"/>
            <a:endParaRPr lang="es-ES" dirty="0">
              <a:solidFill>
                <a:srgbClr val="0070C0"/>
              </a:solidFill>
            </a:endParaRPr>
          </a:p>
          <a:p>
            <a:pPr algn="ctr"/>
            <a:endParaRPr lang="es-ES" dirty="0">
              <a:solidFill>
                <a:srgbClr val="0070C0"/>
              </a:solidFill>
            </a:endParaRPr>
          </a:p>
          <a:p>
            <a:pPr algn="ctr"/>
            <a:endParaRPr lang="es-ES" dirty="0">
              <a:solidFill>
                <a:srgbClr val="0070C0"/>
              </a:solidFill>
            </a:endParaRPr>
          </a:p>
          <a:p>
            <a:pPr algn="ctr"/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AEB3C2D-30E9-E54D-BB48-AFECCAE1A767}"/>
              </a:ext>
            </a:extLst>
          </p:cNvPr>
          <p:cNvSpPr/>
          <p:nvPr/>
        </p:nvSpPr>
        <p:spPr>
          <a:xfrm>
            <a:off x="6228184" y="1982514"/>
            <a:ext cx="2376264" cy="40324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70C0"/>
                </a:solidFill>
              </a:rPr>
              <a:t>Utilizar la Descomposición factorial</a:t>
            </a:r>
          </a:p>
          <a:p>
            <a:pPr algn="ctr"/>
            <a:endParaRPr lang="es-ES" dirty="0">
              <a:solidFill>
                <a:srgbClr val="0070C0"/>
              </a:solidFill>
            </a:endParaRPr>
          </a:p>
          <a:p>
            <a:pPr algn="ctr"/>
            <a:endParaRPr lang="es-ES" dirty="0">
              <a:solidFill>
                <a:srgbClr val="0070C0"/>
              </a:solidFill>
            </a:endParaRPr>
          </a:p>
          <a:p>
            <a:pPr algn="ctr"/>
            <a:endParaRPr lang="es-ES" dirty="0">
              <a:solidFill>
                <a:srgbClr val="0070C0"/>
              </a:solidFill>
            </a:endParaRPr>
          </a:p>
          <a:p>
            <a:pPr algn="ctr"/>
            <a:endParaRPr lang="es-ES" dirty="0">
              <a:solidFill>
                <a:srgbClr val="0070C0"/>
              </a:solidFill>
            </a:endParaRPr>
          </a:p>
          <a:p>
            <a:pPr algn="ctr"/>
            <a:endParaRPr lang="es-ES" dirty="0">
              <a:solidFill>
                <a:srgbClr val="0070C0"/>
              </a:solidFill>
            </a:endParaRPr>
          </a:p>
          <a:p>
            <a:pPr algn="ctr"/>
            <a:endParaRPr lang="es-ES" dirty="0">
              <a:solidFill>
                <a:srgbClr val="0070C0"/>
              </a:solidFill>
            </a:endParaRPr>
          </a:p>
          <a:p>
            <a:pPr algn="ctr"/>
            <a:endParaRPr lang="es-ES" dirty="0">
              <a:solidFill>
                <a:srgbClr val="0070C0"/>
              </a:solidFill>
            </a:endParaRPr>
          </a:p>
          <a:p>
            <a:pPr algn="ctr"/>
            <a:endParaRPr lang="es-ES" dirty="0">
              <a:solidFill>
                <a:srgbClr val="0070C0"/>
              </a:solidFill>
            </a:endParaRPr>
          </a:p>
          <a:p>
            <a:pPr algn="ctr"/>
            <a:endParaRPr lang="es-ES" dirty="0">
              <a:solidFill>
                <a:srgbClr val="0070C0"/>
              </a:solidFill>
            </a:endParaRPr>
          </a:p>
          <a:p>
            <a:pPr algn="ctr"/>
            <a:endParaRPr lang="es-ES" dirty="0">
              <a:solidFill>
                <a:srgbClr val="0070C0"/>
              </a:solidFill>
            </a:endParaRPr>
          </a:p>
          <a:p>
            <a:pPr algn="ctr"/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6819E63-43DD-3648-831D-3295E0EDC0DF}"/>
              </a:ext>
            </a:extLst>
          </p:cNvPr>
          <p:cNvSpPr/>
          <p:nvPr/>
        </p:nvSpPr>
        <p:spPr>
          <a:xfrm>
            <a:off x="1659227" y="1227542"/>
            <a:ext cx="5757089" cy="58477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s-ES_tradnl" sz="32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Obtener todos los divisores de 12</a:t>
            </a:r>
            <a:endParaRPr lang="es-ES" sz="32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948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¿Cómo sacar los divisores de un número?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39552" y="1196752"/>
            <a:ext cx="750099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3">
                    <a:lumMod val="75000"/>
                  </a:schemeClr>
                </a:solidFill>
              </a:rPr>
              <a:t>7. Calcula todos los divisores de los siguientes números: 18, 27, 32, 41 , 42, 60, 80, 96.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77108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Múltiplos y Divisores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42910" y="1285860"/>
            <a:ext cx="785818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chemeClr val="bg1"/>
                </a:solidFill>
              </a:rPr>
              <a:t>8</a:t>
            </a:r>
            <a:r>
              <a:rPr lang="es-ES" sz="2400" dirty="0">
                <a:solidFill>
                  <a:schemeClr val="bg1"/>
                </a:solidFill>
              </a:rPr>
              <a:t>. Tenemos 36 botellas de agua. Queremos envasarlas en cajas que sean todas iguales sin que sobren ni falten botellas. Averigua todas las soluciones posibles.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D2DE659-D14F-524B-9EA8-7944D9BD51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501008"/>
            <a:ext cx="2312387" cy="245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17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Múltiplos y Divisores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42910" y="1285860"/>
            <a:ext cx="785818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chemeClr val="bg1"/>
                </a:solidFill>
              </a:rPr>
              <a:t>9</a:t>
            </a:r>
            <a:r>
              <a:rPr lang="es-ES" sz="2400" dirty="0">
                <a:solidFill>
                  <a:schemeClr val="bg1"/>
                </a:solidFill>
              </a:rPr>
              <a:t>. Tenemos 65 yoyos y queremos meterlos en cajas iguales sin que sobren ninguno. Calcula todas las soluciones posibles.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178F5C5-FA1F-CF42-B91B-4FCF6C22E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501008"/>
            <a:ext cx="2670944" cy="267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82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Múltiplos y Divisores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42910" y="1285860"/>
            <a:ext cx="785818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chemeClr val="bg1"/>
                </a:solidFill>
              </a:rPr>
              <a:t>10</a:t>
            </a:r>
            <a:r>
              <a:rPr lang="es-ES" sz="2400" dirty="0">
                <a:solidFill>
                  <a:schemeClr val="bg1"/>
                </a:solidFill>
              </a:rPr>
              <a:t>. Antonio tiene un montón de caramelos. Al agruparlos de 7 en 7 siempre le sobra 1. ¿Cuántos caramelos tendrá si tiene entre 90 y 95 caramelos?.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30C1DEC-21BD-B940-BE5D-91612A2E58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699"/>
          <a:stretch/>
        </p:blipFill>
        <p:spPr>
          <a:xfrm>
            <a:off x="5286434" y="3573016"/>
            <a:ext cx="3500407" cy="29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Esquema del tema</a:t>
            </a:r>
          </a:p>
        </p:txBody>
      </p:sp>
      <p:graphicFrame>
        <p:nvGraphicFramePr>
          <p:cNvPr id="4" name="3 Diagrama"/>
          <p:cNvGraphicFramePr/>
          <p:nvPr/>
        </p:nvGraphicFramePr>
        <p:xfrm>
          <a:off x="571472" y="1214422"/>
          <a:ext cx="8072493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Números Primos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882" y="1268760"/>
            <a:ext cx="521497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>
            <a:extLst>
              <a:ext uri="{FF2B5EF4-FFF2-40B4-BE49-F238E27FC236}">
                <a16:creationId xmlns:a16="http://schemas.microsoft.com/office/drawing/2014/main" id="{8247B7EC-01AA-F44B-A5AD-543A4E317AC2}"/>
              </a:ext>
            </a:extLst>
          </p:cNvPr>
          <p:cNvSpPr txBox="1"/>
          <p:nvPr/>
        </p:nvSpPr>
        <p:spPr>
          <a:xfrm>
            <a:off x="5724128" y="1268760"/>
            <a:ext cx="2835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chemeClr val="bg1"/>
                </a:solidFill>
              </a:rPr>
              <a:t>Definición de número primo: 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12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Reglas de Divisibilidad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14422"/>
            <a:ext cx="708665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928662" y="5013176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chemeClr val="bg1"/>
                </a:solidFill>
              </a:rPr>
              <a:t>Criterio de divisibilidad del 11 </a:t>
            </a:r>
            <a:r>
              <a:rPr lang="es-ES" dirty="0">
                <a:solidFill>
                  <a:schemeClr val="bg1"/>
                </a:solidFill>
              </a:rPr>
              <a:t>-&gt; Si la diferencia entre la suma de las cifras de lugar par y la suma de las cifras de lugar impar es 0 o múltiplo de 11</a:t>
            </a:r>
          </a:p>
        </p:txBody>
      </p:sp>
      <p:sp>
        <p:nvSpPr>
          <p:cNvPr id="6" name="4 CuadroTexto">
            <a:extLst>
              <a:ext uri="{FF2B5EF4-FFF2-40B4-BE49-F238E27FC236}">
                <a16:creationId xmlns:a16="http://schemas.microsoft.com/office/drawing/2014/main" id="{E0092859-3426-6E4F-9BF1-17E045A58D43}"/>
              </a:ext>
            </a:extLst>
          </p:cNvPr>
          <p:cNvSpPr txBox="1"/>
          <p:nvPr/>
        </p:nvSpPr>
        <p:spPr>
          <a:xfrm>
            <a:off x="928662" y="3759423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chemeClr val="bg1"/>
                </a:solidFill>
              </a:rPr>
              <a:t>Criterio de divisibilidad del 7 </a:t>
            </a:r>
            <a:r>
              <a:rPr lang="es-ES" dirty="0">
                <a:solidFill>
                  <a:schemeClr val="bg1"/>
                </a:solidFill>
              </a:rPr>
              <a:t>-&gt; Si al restar el número sin la cifra de las unidades con el doble de la cifra de las unidades se obtiene 0 </a:t>
            </a:r>
            <a:r>
              <a:rPr lang="es-ES" dirty="0" err="1">
                <a:solidFill>
                  <a:schemeClr val="bg1"/>
                </a:solidFill>
              </a:rPr>
              <a:t>ó</a:t>
            </a:r>
            <a:r>
              <a:rPr lang="es-ES" dirty="0">
                <a:solidFill>
                  <a:schemeClr val="bg1"/>
                </a:solidFill>
              </a:rPr>
              <a:t> múltiplo de 7. </a:t>
            </a:r>
          </a:p>
        </p:txBody>
      </p:sp>
    </p:spTree>
    <p:extLst>
      <p:ext uri="{BB962C8B-B14F-4D97-AF65-F5344CB8AC3E}">
        <p14:creationId xmlns:p14="http://schemas.microsoft.com/office/powerpoint/2010/main" val="428158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Reglas de divisibilidad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42910" y="1208494"/>
            <a:ext cx="616722" cy="4126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5605DAF-9912-524D-A5FD-EC073FEBA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29" y="1991773"/>
            <a:ext cx="7944342" cy="170965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209DB01-1BFE-9641-804F-43564A2927CF}"/>
              </a:ext>
            </a:extLst>
          </p:cNvPr>
          <p:cNvSpPr/>
          <p:nvPr/>
        </p:nvSpPr>
        <p:spPr>
          <a:xfrm>
            <a:off x="1545384" y="1208494"/>
            <a:ext cx="7041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Comprueba si se cumplen los siguientes criterios de divisibilidad: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5655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Descomposición en factores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16359" y="1137307"/>
            <a:ext cx="616722" cy="4126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13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1B494B5-E02E-E948-A93A-664E52440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56" y="1790445"/>
            <a:ext cx="8172400" cy="375370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E832160-709F-1742-8F95-AF15B8005F3A}"/>
              </a:ext>
            </a:extLst>
          </p:cNvPr>
          <p:cNvSpPr/>
          <p:nvPr/>
        </p:nvSpPr>
        <p:spPr>
          <a:xfrm>
            <a:off x="1545384" y="1208494"/>
            <a:ext cx="7041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Descompón </a:t>
            </a:r>
            <a:r>
              <a:rPr lang="es-ES" dirty="0" err="1">
                <a:solidFill>
                  <a:schemeClr val="bg1"/>
                </a:solidFill>
              </a:rPr>
              <a:t>factorialmnete</a:t>
            </a:r>
            <a:r>
              <a:rPr lang="es-ES" dirty="0">
                <a:solidFill>
                  <a:schemeClr val="bg1"/>
                </a:solidFill>
              </a:rPr>
              <a:t>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4523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Descomposición en factores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55576" y="1158442"/>
            <a:ext cx="616722" cy="4126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870F257-8DE0-0942-BF4E-5DB0BCFA0750}"/>
              </a:ext>
            </a:extLst>
          </p:cNvPr>
          <p:cNvSpPr/>
          <p:nvPr/>
        </p:nvSpPr>
        <p:spPr>
          <a:xfrm>
            <a:off x="1545384" y="1208494"/>
            <a:ext cx="7041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Indica si son verdaderas o falsas estas afirmaciones:</a:t>
            </a:r>
            <a:endParaRPr lang="es-ES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AFD26B5-B80E-9640-BB56-0EB613BA226C}"/>
              </a:ext>
            </a:extLst>
          </p:cNvPr>
          <p:cNvGraphicFramePr>
            <a:graphicFrameLocks noGrp="1"/>
          </p:cNvGraphicFramePr>
          <p:nvPr/>
        </p:nvGraphicFramePr>
        <p:xfrm>
          <a:off x="722432" y="1844824"/>
          <a:ext cx="7560840" cy="4176466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4098771">
                  <a:extLst>
                    <a:ext uri="{9D8B030D-6E8A-4147-A177-3AD203B41FA5}">
                      <a16:colId xmlns:a16="http://schemas.microsoft.com/office/drawing/2014/main" val="821436997"/>
                    </a:ext>
                  </a:extLst>
                </a:gridCol>
                <a:gridCol w="308222">
                  <a:extLst>
                    <a:ext uri="{9D8B030D-6E8A-4147-A177-3AD203B41FA5}">
                      <a16:colId xmlns:a16="http://schemas.microsoft.com/office/drawing/2014/main" val="1567639713"/>
                    </a:ext>
                  </a:extLst>
                </a:gridCol>
                <a:gridCol w="307498">
                  <a:extLst>
                    <a:ext uri="{9D8B030D-6E8A-4147-A177-3AD203B41FA5}">
                      <a16:colId xmlns:a16="http://schemas.microsoft.com/office/drawing/2014/main" val="1159406581"/>
                    </a:ext>
                  </a:extLst>
                </a:gridCol>
                <a:gridCol w="2846349">
                  <a:extLst>
                    <a:ext uri="{9D8B030D-6E8A-4147-A177-3AD203B41FA5}">
                      <a16:colId xmlns:a16="http://schemas.microsoft.com/office/drawing/2014/main" val="434432145"/>
                    </a:ext>
                  </a:extLst>
                </a:gridCol>
              </a:tblGrid>
              <a:tr h="29831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>
                          <a:effectLst/>
                        </a:rPr>
                        <a:t>Afirmaciones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>
                          <a:effectLst/>
                        </a:rPr>
                        <a:t>V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>
                          <a:effectLst/>
                        </a:rPr>
                        <a:t>F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>
                          <a:effectLst/>
                        </a:rPr>
                        <a:t>Justificación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533585"/>
                  </a:ext>
                </a:extLst>
              </a:tr>
              <a:tr h="59663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>
                          <a:effectLst/>
                        </a:rPr>
                        <a:t>Si un número acaba en 7 entonces es divisible por 7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841609"/>
                  </a:ext>
                </a:extLst>
              </a:tr>
              <a:tr h="59663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>
                          <a:effectLst/>
                        </a:rPr>
                        <a:t>El menor múltiplo a la vez de 2, 3, 5 y 7 es 420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853992"/>
                  </a:ext>
                </a:extLst>
              </a:tr>
              <a:tr h="89495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>
                          <a:effectLst/>
                        </a:rPr>
                        <a:t>Si un número es un múltiplo de 6 entonces en su factorización estarán el 2 y el 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43919"/>
                  </a:ext>
                </a:extLst>
              </a:tr>
              <a:tr h="59663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>
                          <a:effectLst/>
                        </a:rPr>
                        <a:t>Un número puede ser un múltiplo de 4 sin ser un múltiplo de 2.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473328"/>
                  </a:ext>
                </a:extLst>
              </a:tr>
              <a:tr h="59663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>
                          <a:effectLst/>
                        </a:rPr>
                        <a:t>Si un número acaba en 9 entonces es divisible dos veces por 3</a:t>
                      </a:r>
                      <a:endParaRPr lang="es-E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187836"/>
                  </a:ext>
                </a:extLst>
              </a:tr>
              <a:tr h="59663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600" dirty="0">
                          <a:effectLst/>
                        </a:rPr>
                        <a:t>Los números que acaban en 0 se pueden dividir por 2 y por 5</a:t>
                      </a: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686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076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Descomposición en factores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55576" y="1158442"/>
            <a:ext cx="616722" cy="4126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870F257-8DE0-0942-BF4E-5DB0BCFA0750}"/>
              </a:ext>
            </a:extLst>
          </p:cNvPr>
          <p:cNvSpPr/>
          <p:nvPr/>
        </p:nvSpPr>
        <p:spPr>
          <a:xfrm>
            <a:off x="1545384" y="1208494"/>
            <a:ext cx="70418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800" dirty="0">
                <a:solidFill>
                  <a:schemeClr val="bg1"/>
                </a:solidFill>
              </a:rPr>
              <a:t>Si un nº factorizado es n= 2</a:t>
            </a:r>
            <a:r>
              <a:rPr lang="es-ES" sz="2800" baseline="30000" dirty="0">
                <a:solidFill>
                  <a:schemeClr val="bg1"/>
                </a:solidFill>
              </a:rPr>
              <a:t>3</a:t>
            </a:r>
            <a:r>
              <a:rPr lang="es-ES" sz="2800" dirty="0">
                <a:solidFill>
                  <a:schemeClr val="bg1"/>
                </a:solidFill>
                <a:sym typeface="Symbol" pitchFamily="2" charset="2"/>
              </a:rPr>
              <a:t></a:t>
            </a:r>
            <a:r>
              <a:rPr lang="es-ES" sz="2800" dirty="0">
                <a:solidFill>
                  <a:schemeClr val="bg1"/>
                </a:solidFill>
              </a:rPr>
              <a:t>3</a:t>
            </a:r>
            <a:r>
              <a:rPr lang="es-ES" sz="2800" dirty="0">
                <a:solidFill>
                  <a:schemeClr val="bg1"/>
                </a:solidFill>
                <a:sym typeface="Symbol" pitchFamily="2" charset="2"/>
              </a:rPr>
              <a:t></a:t>
            </a:r>
            <a:r>
              <a:rPr lang="es-ES" sz="2800" dirty="0">
                <a:solidFill>
                  <a:schemeClr val="bg1"/>
                </a:solidFill>
              </a:rPr>
              <a:t>5</a:t>
            </a:r>
            <a:r>
              <a:rPr lang="es-ES" sz="2800" baseline="30000" dirty="0">
                <a:solidFill>
                  <a:schemeClr val="bg1"/>
                </a:solidFill>
              </a:rPr>
              <a:t>2</a:t>
            </a:r>
            <a:r>
              <a:rPr lang="es-ES" sz="2800" dirty="0">
                <a:solidFill>
                  <a:schemeClr val="bg1"/>
                </a:solidFill>
                <a:sym typeface="Symbol" pitchFamily="2" charset="2"/>
              </a:rPr>
              <a:t></a:t>
            </a:r>
            <a:r>
              <a:rPr lang="es-ES" sz="2800" dirty="0">
                <a:solidFill>
                  <a:schemeClr val="bg1"/>
                </a:solidFill>
              </a:rPr>
              <a:t>y</a:t>
            </a:r>
          </a:p>
          <a:p>
            <a:pPr lvl="0"/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>
                <a:solidFill>
                  <a:schemeClr val="bg1"/>
                </a:solidFill>
              </a:rPr>
              <a:t>a) ¿Es un múltiplo de 10? </a:t>
            </a:r>
          </a:p>
          <a:p>
            <a:pPr marL="342900" indent="-342900">
              <a:buAutoNum type="alphaLcParenR"/>
            </a:pPr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>
                <a:solidFill>
                  <a:schemeClr val="bg1"/>
                </a:solidFill>
              </a:rPr>
              <a:t>b) ¿Es un múltiplo de 6?    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>
                <a:solidFill>
                  <a:schemeClr val="bg1"/>
                </a:solidFill>
              </a:rPr>
              <a:t>c) ¿Es un múltiplo de 30?  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>
                <a:solidFill>
                  <a:schemeClr val="bg1"/>
                </a:solidFill>
              </a:rPr>
              <a:t>d) ¿Cuánto tendría que valer “y” para que fuera un múltiplo de 14? </a:t>
            </a:r>
            <a:r>
              <a:rPr lang="es-ES" sz="2800" dirty="0" err="1"/>
              <a:t>mde</a:t>
            </a:r>
            <a:r>
              <a:rPr lang="es-ES" sz="2800" dirty="0"/>
              <a:t> 14?  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944506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¿Qué es el M.C.M y el M.C.D?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42910" y="1285860"/>
            <a:ext cx="785818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chemeClr val="bg1"/>
                </a:solidFill>
              </a:rPr>
              <a:t>MCM -&gt; </a:t>
            </a:r>
            <a:r>
              <a:rPr lang="es-ES" sz="2400" dirty="0">
                <a:solidFill>
                  <a:schemeClr val="bg1"/>
                </a:solidFill>
              </a:rPr>
              <a:t>Es el menor de los múltiplos comunes de los números que estemos estudiando.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42910" y="3643314"/>
            <a:ext cx="785818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chemeClr val="bg1"/>
                </a:solidFill>
              </a:rPr>
              <a:t>MCD -&gt; </a:t>
            </a:r>
            <a:r>
              <a:rPr lang="es-ES" sz="2400" dirty="0">
                <a:solidFill>
                  <a:schemeClr val="bg1"/>
                </a:solidFill>
              </a:rPr>
              <a:t>Es el mayor de los divisores comunes.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14348" y="2357430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Calcula el </a:t>
            </a:r>
            <a:r>
              <a:rPr lang="es-ES" b="1" dirty="0" err="1">
                <a:solidFill>
                  <a:schemeClr val="bg1"/>
                </a:solidFill>
              </a:rPr>
              <a:t>m.c.m</a:t>
            </a:r>
            <a:r>
              <a:rPr lang="es-ES" b="1" dirty="0">
                <a:solidFill>
                  <a:schemeClr val="bg1"/>
                </a:solidFill>
              </a:rPr>
              <a:t>(12, 15)</a:t>
            </a:r>
          </a:p>
        </p:txBody>
      </p:sp>
      <p:sp>
        <p:nvSpPr>
          <p:cNvPr id="9" name="8 Rectángulo"/>
          <p:cNvSpPr/>
          <p:nvPr/>
        </p:nvSpPr>
        <p:spPr>
          <a:xfrm>
            <a:off x="714348" y="4357694"/>
            <a:ext cx="328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Calcula el </a:t>
            </a:r>
            <a:r>
              <a:rPr lang="es-ES" b="1" dirty="0" err="1">
                <a:solidFill>
                  <a:schemeClr val="bg1"/>
                </a:solidFill>
              </a:rPr>
              <a:t>m.c.d</a:t>
            </a:r>
            <a:r>
              <a:rPr lang="es-ES" b="1" dirty="0">
                <a:solidFill>
                  <a:schemeClr val="bg1"/>
                </a:solidFill>
              </a:rPr>
              <a:t>(24, 36)</a:t>
            </a:r>
          </a:p>
        </p:txBody>
      </p:sp>
    </p:spTree>
    <p:extLst>
      <p:ext uri="{BB962C8B-B14F-4D97-AF65-F5344CB8AC3E}">
        <p14:creationId xmlns:p14="http://schemas.microsoft.com/office/powerpoint/2010/main" val="299393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42910" y="1000108"/>
            <a:ext cx="2848970" cy="4126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Ejercicios 16 a 21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57158" y="4286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Calculo de MCM y MCD por descomposición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DE1B4A5-AD7F-2C4C-B872-16823939F6B8}"/>
              </a:ext>
            </a:extLst>
          </p:cNvPr>
          <p:cNvSpPr/>
          <p:nvPr/>
        </p:nvSpPr>
        <p:spPr>
          <a:xfrm>
            <a:off x="668042" y="1700808"/>
            <a:ext cx="70418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800" dirty="0">
                <a:solidFill>
                  <a:schemeClr val="bg1"/>
                </a:solidFill>
              </a:rPr>
              <a:t>16. De 42 y 36</a:t>
            </a:r>
          </a:p>
          <a:p>
            <a:pPr lvl="0"/>
            <a:endParaRPr lang="es-ES" sz="2800" dirty="0">
              <a:solidFill>
                <a:schemeClr val="bg1"/>
              </a:solidFill>
            </a:endParaRPr>
          </a:p>
          <a:p>
            <a:pPr lvl="0"/>
            <a:r>
              <a:rPr lang="es-ES" sz="2800" dirty="0">
                <a:solidFill>
                  <a:schemeClr val="bg1"/>
                </a:solidFill>
              </a:rPr>
              <a:t>17. De 12 y 72</a:t>
            </a:r>
          </a:p>
          <a:p>
            <a:pPr lvl="0"/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>
                <a:solidFill>
                  <a:schemeClr val="bg1"/>
                </a:solidFill>
              </a:rPr>
              <a:t>18. De 24 y 56</a:t>
            </a:r>
          </a:p>
          <a:p>
            <a:pPr marL="342900" indent="-342900">
              <a:buAutoNum type="alphaLcParenR"/>
            </a:pPr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>
                <a:solidFill>
                  <a:schemeClr val="bg1"/>
                </a:solidFill>
              </a:rPr>
              <a:t>19. De 140 y 180</a:t>
            </a:r>
          </a:p>
          <a:p>
            <a:endParaRPr lang="es-ES" sz="2800" dirty="0">
              <a:solidFill>
                <a:schemeClr val="bg1"/>
              </a:solidFill>
            </a:endParaRPr>
          </a:p>
          <a:p>
            <a:r>
              <a:rPr lang="es-ES" sz="2800" dirty="0">
                <a:solidFill>
                  <a:schemeClr val="bg1"/>
                </a:solidFill>
              </a:rPr>
              <a:t>20. De 35, 45 y 50</a:t>
            </a:r>
          </a:p>
          <a:p>
            <a:r>
              <a:rPr lang="es-ES" sz="2800" dirty="0">
                <a:solidFill>
                  <a:schemeClr val="bg1"/>
                </a:solidFill>
              </a:rPr>
              <a:t>21. De 30, 42 y 70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DC2D7B0-B5AF-134D-8223-21023739551A}"/>
              </a:ext>
            </a:extLst>
          </p:cNvPr>
          <p:cNvSpPr/>
          <p:nvPr/>
        </p:nvSpPr>
        <p:spPr>
          <a:xfrm>
            <a:off x="3851920" y="1000108"/>
            <a:ext cx="49349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800" dirty="0">
                <a:solidFill>
                  <a:schemeClr val="bg1"/>
                </a:solidFill>
              </a:rPr>
              <a:t>Calcula mcm y mcd: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710060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Calculo de MCM y MCD por descomposición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42910" y="1300698"/>
            <a:ext cx="205688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Problema 22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CCDDC11-6C90-6D42-BAE5-CD7F048B8659}"/>
              </a:ext>
            </a:extLst>
          </p:cNvPr>
          <p:cNvSpPr/>
          <p:nvPr/>
        </p:nvSpPr>
        <p:spPr>
          <a:xfrm>
            <a:off x="663239" y="1846605"/>
            <a:ext cx="781752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es-ES" sz="32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 un coche, el pito hace un sonido cada 45 segundos y el motor cada 60 segundos. ¿Cuándo coincidirán ambos sonidos?.</a:t>
            </a:r>
          </a:p>
        </p:txBody>
      </p:sp>
      <p:pic>
        <p:nvPicPr>
          <p:cNvPr id="7" name="Imagen 6" descr="La prostitución del pito en Madrid (por Chelo)">
            <a:extLst>
              <a:ext uri="{FF2B5EF4-FFF2-40B4-BE49-F238E27FC236}">
                <a16:creationId xmlns:a16="http://schemas.microsoft.com/office/drawing/2014/main" id="{FEC33E23-55E8-664D-9AC9-931EAAE5497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717" y="3717032"/>
            <a:ext cx="2520280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050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Calculo de MCM y MCD por descomposición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42910" y="1300698"/>
            <a:ext cx="205688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Problema 23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CCDDC11-6C90-6D42-BAE5-CD7F048B8659}"/>
              </a:ext>
            </a:extLst>
          </p:cNvPr>
          <p:cNvSpPr/>
          <p:nvPr/>
        </p:nvSpPr>
        <p:spPr>
          <a:xfrm>
            <a:off x="663239" y="1846605"/>
            <a:ext cx="781752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s-ES" sz="2400" dirty="0"/>
              <a:t>Estamos jugando a construir torres con Lego. Si una torre se construye con cubos de 30 mm de arista y otra con cubos de 54 mm de arista. ¿A qué altura las torres medirán lo mismo?</a:t>
            </a:r>
          </a:p>
        </p:txBody>
      </p:sp>
      <p:pic>
        <p:nvPicPr>
          <p:cNvPr id="6" name="Imagen 5" descr="Construye tu torre Lego y ayuda a los niños de Sudáfrica">
            <a:extLst>
              <a:ext uri="{FF2B5EF4-FFF2-40B4-BE49-F238E27FC236}">
                <a16:creationId xmlns:a16="http://schemas.microsoft.com/office/drawing/2014/main" id="{A4DB98C7-2E75-2B42-97E5-493AFFE49EF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39" y="3861048"/>
            <a:ext cx="2752571" cy="2154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680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6642" y="1357305"/>
            <a:ext cx="1600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Tipos de Números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00034" y="1214422"/>
            <a:ext cx="6715172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chemeClr val="bg1"/>
                </a:solidFill>
              </a:rPr>
              <a:t>Naturales</a:t>
            </a:r>
            <a:r>
              <a:rPr lang="es-ES" sz="2300" dirty="0">
                <a:solidFill>
                  <a:schemeClr val="bg1"/>
                </a:solidFill>
              </a:rPr>
              <a:t>. ¿Cuáles son y para qué sirven?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00034" y="2482658"/>
            <a:ext cx="6715172" cy="4462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chemeClr val="bg1"/>
                </a:solidFill>
              </a:rPr>
              <a:t>Enteros</a:t>
            </a:r>
            <a:r>
              <a:rPr lang="es-ES" sz="2300" dirty="0">
                <a:solidFill>
                  <a:schemeClr val="bg1"/>
                </a:solidFill>
              </a:rPr>
              <a:t>. ¿Cuáles son y para qué sirven?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7544" y="3839980"/>
            <a:ext cx="6858048" cy="4462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chemeClr val="bg1"/>
                </a:solidFill>
              </a:rPr>
              <a:t>Fracciones</a:t>
            </a:r>
            <a:r>
              <a:rPr lang="es-ES" sz="2300" dirty="0">
                <a:solidFill>
                  <a:schemeClr val="bg1"/>
                </a:solidFill>
              </a:rPr>
              <a:t>. ¿Cuáles son y para qué sirven?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19110" y="4581128"/>
            <a:ext cx="59293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¿Hay otros números distintos…?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83" y="3007047"/>
            <a:ext cx="2363459" cy="767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311995"/>
            <a:ext cx="1499819" cy="112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79" y="5219556"/>
            <a:ext cx="1166863" cy="123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592" y="5379156"/>
            <a:ext cx="1261905" cy="91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Calculo de MCM y MCD por descomposición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42910" y="1300698"/>
            <a:ext cx="205688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Problema 24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CCDDC11-6C90-6D42-BAE5-CD7F048B8659}"/>
              </a:ext>
            </a:extLst>
          </p:cNvPr>
          <p:cNvSpPr/>
          <p:nvPr/>
        </p:nvSpPr>
        <p:spPr>
          <a:xfrm>
            <a:off x="663239" y="1846605"/>
            <a:ext cx="7817522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400" dirty="0"/>
              <a:t>Tenemos una caja con 28 chicles y otra con 24 caramelos y queremos formar bolsas, sin que se mezclen, del mismo número lo más grandes posibles sin que sobre ninguno. ¿De cuánto serán las bolsas?.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8CCC45-8530-BB4A-B201-BA120B8B3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52" y="3931394"/>
            <a:ext cx="2276872" cy="22768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866D4FC-4921-0444-9DC4-20A2103E2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053" y="4015456"/>
            <a:ext cx="1915968" cy="219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62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Calculo de MCM y MCD por descomposición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42910" y="1300698"/>
            <a:ext cx="205688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Problema 25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CCDDC11-6C90-6D42-BAE5-CD7F048B8659}"/>
              </a:ext>
            </a:extLst>
          </p:cNvPr>
          <p:cNvSpPr/>
          <p:nvPr/>
        </p:nvSpPr>
        <p:spPr>
          <a:xfrm>
            <a:off x="663239" y="1846605"/>
            <a:ext cx="7817522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s-ES" sz="2800" dirty="0"/>
              <a:t>Tenemos un terreno rectangular de 400 m de ancho por 360 m de largo y queremos dividirlo en trozos cuadrados lo más grandes posibles sin que sobre nada. ¿Cuánto medirá cada trozo?.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756FBDB-931B-624A-9A1C-C74F0D8C0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39" y="4239171"/>
            <a:ext cx="2330822" cy="221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81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MCM y MCD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4348" y="1071546"/>
            <a:ext cx="135732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</a:rPr>
              <a:t>Pag</a:t>
            </a:r>
            <a:r>
              <a:rPr lang="es-ES" sz="2000" b="1" dirty="0">
                <a:solidFill>
                  <a:schemeClr val="bg1"/>
                </a:solidFill>
              </a:rPr>
              <a:t>. 19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643050"/>
            <a:ext cx="717968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70429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MCM y MCD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4348" y="1071546"/>
            <a:ext cx="135732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</a:rPr>
              <a:t>Pag</a:t>
            </a:r>
            <a:r>
              <a:rPr lang="es-ES" sz="2000" b="1" dirty="0">
                <a:solidFill>
                  <a:schemeClr val="bg1"/>
                </a:solidFill>
              </a:rPr>
              <a:t>. 19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643050"/>
            <a:ext cx="766230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95846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 de MCM y MCD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4348" y="1071546"/>
            <a:ext cx="135732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</a:rPr>
              <a:t>Pag</a:t>
            </a:r>
            <a:r>
              <a:rPr lang="es-ES" sz="2000" b="1" dirty="0">
                <a:solidFill>
                  <a:schemeClr val="bg1"/>
                </a:solidFill>
              </a:rPr>
              <a:t>. 19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4488"/>
            <a:ext cx="723309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9427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Calculo de MCM y MCD por descomposición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35247" y="1300698"/>
            <a:ext cx="7673506" cy="39087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chemeClr val="bg1"/>
                </a:solidFill>
              </a:rPr>
              <a:t>Problemas Pág. 24-25</a:t>
            </a:r>
          </a:p>
          <a:p>
            <a:pPr algn="ctr"/>
            <a:r>
              <a:rPr lang="es-ES" sz="7200" b="1" dirty="0">
                <a:solidFill>
                  <a:schemeClr val="bg1"/>
                </a:solidFill>
              </a:rPr>
              <a:t>De 127 a 143</a:t>
            </a:r>
          </a:p>
        </p:txBody>
      </p:sp>
    </p:spTree>
    <p:extLst>
      <p:ext uri="{BB962C8B-B14F-4D97-AF65-F5344CB8AC3E}">
        <p14:creationId xmlns:p14="http://schemas.microsoft.com/office/powerpoint/2010/main" val="37514193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4348" y="1071546"/>
            <a:ext cx="135732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</a:rPr>
              <a:t>Pag</a:t>
            </a:r>
            <a:r>
              <a:rPr lang="es-ES" sz="2000" b="1" dirty="0">
                <a:solidFill>
                  <a:schemeClr val="bg1"/>
                </a:solidFill>
              </a:rPr>
              <a:t>. 24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7572428" cy="445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0618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4348" y="1071546"/>
            <a:ext cx="135732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</a:rPr>
              <a:t>Pag</a:t>
            </a:r>
            <a:r>
              <a:rPr lang="es-ES" sz="2000" b="1" dirty="0">
                <a:solidFill>
                  <a:schemeClr val="bg1"/>
                </a:solidFill>
              </a:rPr>
              <a:t>. 24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636634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09441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4348" y="1071546"/>
            <a:ext cx="135732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</a:rPr>
              <a:t>Pag</a:t>
            </a:r>
            <a:r>
              <a:rPr lang="es-ES" sz="2000" b="1" dirty="0">
                <a:solidFill>
                  <a:schemeClr val="bg1"/>
                </a:solidFill>
              </a:rPr>
              <a:t>. 24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7643866" cy="185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999219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4348" y="1071546"/>
            <a:ext cx="135732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</a:rPr>
              <a:t>Pag</a:t>
            </a:r>
            <a:r>
              <a:rPr lang="es-ES" sz="2000" b="1" dirty="0">
                <a:solidFill>
                  <a:schemeClr val="bg1"/>
                </a:solidFill>
              </a:rPr>
              <a:t>. 24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09" y="1643050"/>
            <a:ext cx="796183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84884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Tipos de Números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928662" y="1285860"/>
            <a:ext cx="7286676" cy="48577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VIDEO CANAL DERIVANDO “TIPOS NÚMEROS – NÚMEROS REALES – HASTA 4 MINUTOS”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“Videos&gt;02_Numeros&gt;T01_Derivando_Tipos_Numeros_Conjunto_Reales.mp4”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4348" y="1071546"/>
            <a:ext cx="135732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</a:rPr>
              <a:t>Pag</a:t>
            </a:r>
            <a:r>
              <a:rPr lang="es-ES" sz="2000" b="1" dirty="0">
                <a:solidFill>
                  <a:schemeClr val="bg1"/>
                </a:solidFill>
              </a:rPr>
              <a:t>. 24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802113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98657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4348" y="1071546"/>
            <a:ext cx="135732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</a:rPr>
              <a:t>Pag</a:t>
            </a:r>
            <a:r>
              <a:rPr lang="es-ES" sz="2000" b="1" dirty="0">
                <a:solidFill>
                  <a:schemeClr val="bg1"/>
                </a:solidFill>
              </a:rPr>
              <a:t>. 24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792129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243542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4348" y="1071546"/>
            <a:ext cx="135732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</a:rPr>
              <a:t>Pag</a:t>
            </a:r>
            <a:r>
              <a:rPr lang="es-ES" sz="2000" b="1" dirty="0">
                <a:solidFill>
                  <a:schemeClr val="bg1"/>
                </a:solidFill>
              </a:rPr>
              <a:t>. 24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1" y="1643050"/>
            <a:ext cx="794362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07021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4348" y="1071546"/>
            <a:ext cx="135732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</a:rPr>
              <a:t>Pag</a:t>
            </a:r>
            <a:r>
              <a:rPr lang="es-ES" sz="2000" b="1" dirty="0">
                <a:solidFill>
                  <a:schemeClr val="bg1"/>
                </a:solidFill>
              </a:rPr>
              <a:t>. 24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782795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83048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4348" y="1071546"/>
            <a:ext cx="135732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</a:rPr>
              <a:t>Pag</a:t>
            </a:r>
            <a:r>
              <a:rPr lang="es-ES" sz="2000" b="1" dirty="0">
                <a:solidFill>
                  <a:schemeClr val="bg1"/>
                </a:solidFill>
              </a:rPr>
              <a:t>. 24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7143800" cy="445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633470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4348" y="1071546"/>
            <a:ext cx="135732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</a:rPr>
              <a:t>Pag</a:t>
            </a:r>
            <a:r>
              <a:rPr lang="es-ES" sz="2000" b="1" dirty="0">
                <a:solidFill>
                  <a:schemeClr val="bg1"/>
                </a:solidFill>
              </a:rPr>
              <a:t>. 25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4488"/>
            <a:ext cx="744603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003235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4348" y="1071546"/>
            <a:ext cx="135732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</a:rPr>
              <a:t>Pag</a:t>
            </a:r>
            <a:r>
              <a:rPr lang="es-ES" sz="2000" b="1" dirty="0">
                <a:solidFill>
                  <a:schemeClr val="bg1"/>
                </a:solidFill>
              </a:rPr>
              <a:t>. 25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4488"/>
            <a:ext cx="689725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84491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4348" y="1071546"/>
            <a:ext cx="135732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</a:rPr>
              <a:t>Pag</a:t>
            </a:r>
            <a:r>
              <a:rPr lang="es-ES" sz="2000" b="1" dirty="0">
                <a:solidFill>
                  <a:schemeClr val="bg1"/>
                </a:solidFill>
              </a:rPr>
              <a:t>. 25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796759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91244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4348" y="1071546"/>
            <a:ext cx="135732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</a:rPr>
              <a:t>Pag</a:t>
            </a:r>
            <a:r>
              <a:rPr lang="es-ES" sz="2000" b="1" dirty="0">
                <a:solidFill>
                  <a:schemeClr val="bg1"/>
                </a:solidFill>
              </a:rPr>
              <a:t>. 25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815471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934187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4348" y="1071546"/>
            <a:ext cx="135732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</a:rPr>
              <a:t>Pag</a:t>
            </a:r>
            <a:r>
              <a:rPr lang="es-ES" sz="2000" b="1" dirty="0">
                <a:solidFill>
                  <a:schemeClr val="bg1"/>
                </a:solidFill>
              </a:rPr>
              <a:t>. 25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5" y="1714488"/>
            <a:ext cx="779763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6763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Tipos de Números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928662" y="1285860"/>
            <a:ext cx="7286676" cy="485778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b="1" dirty="0"/>
              <a:t>VIDEO SENSEI DE LAS MATES “TIPOS DE DECIMALES”</a:t>
            </a:r>
          </a:p>
          <a:p>
            <a:pPr algn="ctr"/>
            <a:endParaRPr lang="es-ES" dirty="0"/>
          </a:p>
          <a:p>
            <a:pPr algn="ctr"/>
            <a:r>
              <a:rPr lang="es-ES" dirty="0"/>
              <a:t>“Videos&gt;02_Numeros&gt;T01_Sensei_Mates_Tipos_Decimales.mp4”</a:t>
            </a:r>
          </a:p>
        </p:txBody>
      </p:sp>
    </p:spTree>
    <p:extLst>
      <p:ext uri="{BB962C8B-B14F-4D97-AF65-F5344CB8AC3E}">
        <p14:creationId xmlns:p14="http://schemas.microsoft.com/office/powerpoint/2010/main" val="225574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4348" y="1071546"/>
            <a:ext cx="135732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</a:rPr>
              <a:t>Pag</a:t>
            </a:r>
            <a:r>
              <a:rPr lang="es-ES" sz="2000" b="1" dirty="0">
                <a:solidFill>
                  <a:schemeClr val="bg1"/>
                </a:solidFill>
              </a:rPr>
              <a:t>. 25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09" y="1714488"/>
            <a:ext cx="751555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246301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4348" y="1071546"/>
            <a:ext cx="135732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</a:rPr>
              <a:t>Pag</a:t>
            </a:r>
            <a:r>
              <a:rPr lang="es-ES" sz="2000" b="1" dirty="0">
                <a:solidFill>
                  <a:schemeClr val="bg1"/>
                </a:solidFill>
              </a:rPr>
              <a:t>. 25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4488"/>
            <a:ext cx="776446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468306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Problemas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714348" y="1071546"/>
            <a:ext cx="1357322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</a:rPr>
              <a:t>Pag</a:t>
            </a:r>
            <a:r>
              <a:rPr lang="es-ES" sz="2000" b="1" dirty="0">
                <a:solidFill>
                  <a:schemeClr val="bg1"/>
                </a:solidFill>
              </a:rPr>
              <a:t>. 27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7858180" cy="4696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28804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NÚMEROS ENTEROS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6929486" cy="491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VALOR ABSOLUTO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1142984"/>
            <a:ext cx="781055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4572008"/>
            <a:ext cx="5214974" cy="1748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714348" y="4572008"/>
            <a:ext cx="121444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</a:rPr>
              <a:t>Pag</a:t>
            </a:r>
            <a:r>
              <a:rPr lang="es-ES" sz="2000" b="1" dirty="0">
                <a:solidFill>
                  <a:schemeClr val="bg1"/>
                </a:solidFill>
              </a:rPr>
              <a:t>. 8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OPUESTO DE UN NÚMERO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7" y="1357298"/>
            <a:ext cx="735558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Vídeo Números Enteros – Troncho y Poncho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57451"/>
            <a:ext cx="6360939" cy="4691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1920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Operaciones con Enteros – Tipo I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11560" y="1124744"/>
            <a:ext cx="7920880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chemeClr val="bg1"/>
                </a:solidFill>
              </a:rPr>
              <a:t>Si sumamos ó restamos dos números del mismo signo </a:t>
            </a:r>
            <a:r>
              <a:rPr lang="es-ES" sz="2000" dirty="0">
                <a:solidFill>
                  <a:schemeClr val="bg1"/>
                </a:solidFill>
              </a:rPr>
              <a:t>el resultado es la suma de los números y se pone el signo de los números.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97"/>
          <a:stretch/>
        </p:blipFill>
        <p:spPr bwMode="auto">
          <a:xfrm>
            <a:off x="1327596" y="2282676"/>
            <a:ext cx="6556772" cy="42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11560" y="3162716"/>
            <a:ext cx="7920880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b="1" dirty="0">
                <a:solidFill>
                  <a:schemeClr val="bg1"/>
                </a:solidFill>
              </a:rPr>
              <a:t>Si sumamos ó restamos dos números de distinto signo </a:t>
            </a:r>
            <a:r>
              <a:rPr lang="es-ES" sz="2000" dirty="0">
                <a:solidFill>
                  <a:schemeClr val="bg1"/>
                </a:solidFill>
              </a:rPr>
              <a:t>el resultado es la resta de los números y se pone el signo del mayor de ellos.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57"/>
          <a:stretch/>
        </p:blipFill>
        <p:spPr bwMode="auto">
          <a:xfrm>
            <a:off x="1403648" y="4337399"/>
            <a:ext cx="6336704" cy="45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Operaciones con Enteros – Tipo 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/>
          <a:stretch>
            <a:fillRect/>
          </a:stretch>
        </p:blipFill>
        <p:spPr bwMode="auto">
          <a:xfrm>
            <a:off x="1357290" y="1556792"/>
            <a:ext cx="5343111" cy="3779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4344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Operaciones con Enteros – Tipo II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11560" y="1208946"/>
            <a:ext cx="792088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Si tenemos varias sumas y restas juntas, sumamos los positivos y le restamos la suma de los negativos.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2818043" cy="57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89040"/>
            <a:ext cx="3690688" cy="678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50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Relación con los números decimales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00034" y="1214422"/>
            <a:ext cx="1839718" cy="4462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chemeClr val="bg1"/>
                </a:solidFill>
              </a:rPr>
              <a:t>Naturales</a:t>
            </a:r>
            <a:endParaRPr lang="es-ES" sz="2300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0034" y="2482657"/>
            <a:ext cx="1551686" cy="4462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chemeClr val="bg1"/>
                </a:solidFill>
              </a:rPr>
              <a:t>Enteros</a:t>
            </a:r>
            <a:endParaRPr lang="es-ES" sz="23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3839980"/>
            <a:ext cx="2232248" cy="81683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chemeClr val="bg1"/>
                </a:solidFill>
              </a:rPr>
              <a:t>Fracciones - Racionales</a:t>
            </a:r>
            <a:endParaRPr lang="es-ES" sz="2300" dirty="0">
              <a:solidFill>
                <a:schemeClr val="bg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4" y="5466534"/>
            <a:ext cx="240096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Irracionales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3" name="3 CuadroTexto">
            <a:extLst>
              <a:ext uri="{FF2B5EF4-FFF2-40B4-BE49-F238E27FC236}">
                <a16:creationId xmlns:a16="http://schemas.microsoft.com/office/drawing/2014/main" id="{75E53394-69CC-9A4C-8909-A4DDE1ADE7A3}"/>
              </a:ext>
            </a:extLst>
          </p:cNvPr>
          <p:cNvSpPr txBox="1"/>
          <p:nvPr/>
        </p:nvSpPr>
        <p:spPr>
          <a:xfrm>
            <a:off x="5148064" y="3502652"/>
            <a:ext cx="3456384" cy="115416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chemeClr val="bg1"/>
                </a:solidFill>
              </a:rPr>
              <a:t>Decimales exactos</a:t>
            </a:r>
          </a:p>
          <a:p>
            <a:r>
              <a:rPr lang="es-ES" sz="2300" b="1" dirty="0">
                <a:solidFill>
                  <a:schemeClr val="bg1"/>
                </a:solidFill>
              </a:rPr>
              <a:t>Periódicos puros</a:t>
            </a:r>
          </a:p>
          <a:p>
            <a:r>
              <a:rPr lang="es-ES" sz="2300" b="1" dirty="0">
                <a:solidFill>
                  <a:schemeClr val="bg1"/>
                </a:solidFill>
              </a:rPr>
              <a:t>Periódicos mixtos</a:t>
            </a:r>
            <a:endParaRPr lang="es-ES" sz="2300" dirty="0">
              <a:solidFill>
                <a:schemeClr val="bg1"/>
              </a:solidFill>
            </a:endParaRPr>
          </a:p>
        </p:txBody>
      </p:sp>
      <p:sp>
        <p:nvSpPr>
          <p:cNvPr id="14" name="3 CuadroTexto">
            <a:extLst>
              <a:ext uri="{FF2B5EF4-FFF2-40B4-BE49-F238E27FC236}">
                <a16:creationId xmlns:a16="http://schemas.microsoft.com/office/drawing/2014/main" id="{ABA9E40D-E0A4-FF4B-9411-76F7754FE6D7}"/>
              </a:ext>
            </a:extLst>
          </p:cNvPr>
          <p:cNvSpPr txBox="1"/>
          <p:nvPr/>
        </p:nvSpPr>
        <p:spPr>
          <a:xfrm>
            <a:off x="5149501" y="5127980"/>
            <a:ext cx="2448272" cy="800219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300" b="1" dirty="0">
                <a:solidFill>
                  <a:schemeClr val="bg1"/>
                </a:solidFill>
              </a:rPr>
              <a:t>Ni exactos ni periódicos</a:t>
            </a:r>
            <a:endParaRPr lang="es-ES" sz="2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13" grpId="0" animBg="1"/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Operaciones con Enteros – Tipo II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42910" y="1084674"/>
            <a:ext cx="1264794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Pag.10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788230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78630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Operaciones con Enteros – Tipo III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73182" y="1124744"/>
            <a:ext cx="8031266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Si hay varios signos juntos usar </a:t>
            </a:r>
            <a:r>
              <a:rPr lang="es-ES" sz="2000" b="1" dirty="0">
                <a:solidFill>
                  <a:schemeClr val="bg1"/>
                </a:solidFill>
              </a:rPr>
              <a:t>la regla de los signos:</a:t>
            </a:r>
          </a:p>
          <a:p>
            <a:pPr algn="just"/>
            <a:endParaRPr lang="es-ES" sz="2000" dirty="0">
              <a:solidFill>
                <a:schemeClr val="bg1"/>
              </a:solidFill>
            </a:endParaRPr>
          </a:p>
          <a:p>
            <a:pPr algn="just"/>
            <a:r>
              <a:rPr lang="es-ES" sz="2400" dirty="0">
                <a:solidFill>
                  <a:schemeClr val="bg1"/>
                </a:solidFill>
              </a:rPr>
              <a:t>-Dos signos iguales   (++ , --)  sale +</a:t>
            </a:r>
          </a:p>
          <a:p>
            <a:pPr algn="just"/>
            <a:r>
              <a:rPr lang="es-ES" sz="2400" dirty="0">
                <a:solidFill>
                  <a:schemeClr val="bg1"/>
                </a:solidFill>
              </a:rPr>
              <a:t>-Dos signos distintos (+-  , -+) sale -</a:t>
            </a:r>
            <a:endParaRPr lang="es-ES" sz="2000" dirty="0">
              <a:solidFill>
                <a:schemeClr val="bg1"/>
              </a:solidFill>
            </a:endParaRPr>
          </a:p>
          <a:p>
            <a:pPr algn="just"/>
            <a:endParaRPr lang="es-ES" sz="2000" dirty="0">
              <a:solidFill>
                <a:schemeClr val="bg1"/>
              </a:solidFill>
            </a:endParaRPr>
          </a:p>
          <a:p>
            <a:pPr algn="just"/>
            <a:r>
              <a:rPr lang="es-ES" sz="2000" dirty="0">
                <a:solidFill>
                  <a:schemeClr val="bg1"/>
                </a:solidFill>
              </a:rPr>
              <a:t>De esta manera se convierte en un ejercicio de los anteriores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4559591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1079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Operaciones con Enteros – Tipo III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42910" y="1084674"/>
            <a:ext cx="119278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Pag.10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770991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39676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Operaciones con Enteros – Tipo III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42910" y="1084674"/>
            <a:ext cx="119278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Pag.11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1643050"/>
            <a:ext cx="602269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39676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Operaciones con Enteros – Tipo IV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11560" y="1208946"/>
            <a:ext cx="792088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Producto y división con signos, hacer la multiplicación o división y aplicar la regla de los signos.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2306479" cy="2137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00" y="2348880"/>
            <a:ext cx="2614186" cy="2482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264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Operaciones con Enteros – Tipo IV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9"/>
          <a:stretch>
            <a:fillRect/>
          </a:stretch>
        </p:blipFill>
        <p:spPr bwMode="auto">
          <a:xfrm>
            <a:off x="1071538" y="1628800"/>
            <a:ext cx="4453514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"/>
          <a:stretch>
            <a:fillRect/>
          </a:stretch>
        </p:blipFill>
        <p:spPr bwMode="auto">
          <a:xfrm>
            <a:off x="1071538" y="3212976"/>
            <a:ext cx="4508574" cy="1313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/>
          <a:stretch>
            <a:fillRect/>
          </a:stretch>
        </p:blipFill>
        <p:spPr bwMode="auto">
          <a:xfrm>
            <a:off x="1071538" y="4797152"/>
            <a:ext cx="4868614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653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Operaciones con Enteros – Tipo V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11560" y="1208946"/>
            <a:ext cx="792088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chemeClr val="bg1"/>
                </a:solidFill>
              </a:rPr>
              <a:t>Si hay distintas operaciones y paréntesis utilizar la jerarquía de las operaciones: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37408"/>
            <a:ext cx="7739739" cy="160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08462"/>
            <a:ext cx="5300225" cy="50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6631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Operaciones con Enteros – Tipo V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/>
          <a:stretch>
            <a:fillRect/>
          </a:stretch>
        </p:blipFill>
        <p:spPr bwMode="auto">
          <a:xfrm>
            <a:off x="571471" y="1285860"/>
            <a:ext cx="3310333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/>
          <a:stretch>
            <a:fillRect/>
          </a:stretch>
        </p:blipFill>
        <p:spPr bwMode="auto">
          <a:xfrm>
            <a:off x="4143372" y="1285860"/>
            <a:ext cx="4439828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45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Operaciones con Enteros – Tipo V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42910" y="1084674"/>
            <a:ext cx="119278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Pag.13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1785926"/>
            <a:ext cx="658623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882745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Operaciones con Enteros – Tipo V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42910" y="1084674"/>
            <a:ext cx="1192786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Pag.13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740870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88274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6297553-2D64-A946-B68F-A40F42602759}"/>
              </a:ext>
            </a:extLst>
          </p:cNvPr>
          <p:cNvSpPr/>
          <p:nvPr/>
        </p:nvSpPr>
        <p:spPr>
          <a:xfrm>
            <a:off x="1331640" y="1113153"/>
            <a:ext cx="6984776" cy="40011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es-ES_tradnl" sz="2000" dirty="0"/>
              <a:t>Indica que afirmaciones son verdaderas o falsas: </a:t>
            </a:r>
            <a:endParaRPr lang="es-ES" sz="3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43B69CF-0472-A543-9EFB-B5D6C4F8ECFA}"/>
              </a:ext>
            </a:extLst>
          </p:cNvPr>
          <p:cNvSpPr txBox="1"/>
          <p:nvPr/>
        </p:nvSpPr>
        <p:spPr>
          <a:xfrm>
            <a:off x="757825" y="1082376"/>
            <a:ext cx="47213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chemeClr val="bg1"/>
                </a:solidFill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766092D0-865F-064B-A318-AB7675FD6D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4606323"/>
                  </p:ext>
                </p:extLst>
              </p:nvPr>
            </p:nvGraphicFramePr>
            <p:xfrm>
              <a:off x="757824" y="1844824"/>
              <a:ext cx="7774614" cy="37854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246224">
                      <a:extLst>
                        <a:ext uri="{9D8B030D-6E8A-4147-A177-3AD203B41FA5}">
                          <a16:colId xmlns:a16="http://schemas.microsoft.com/office/drawing/2014/main" val="3589861691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443664803"/>
                        </a:ext>
                      </a:extLst>
                    </a:gridCol>
                    <a:gridCol w="2592286">
                      <a:extLst>
                        <a:ext uri="{9D8B030D-6E8A-4147-A177-3AD203B41FA5}">
                          <a16:colId xmlns:a16="http://schemas.microsoft.com/office/drawing/2014/main" val="1972581929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marL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Afirmaciones</a:t>
                          </a:r>
                          <a:endParaRPr lang="es-ES" sz="16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V/F</a:t>
                          </a:r>
                          <a:endParaRPr lang="es-ES" sz="16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Justificación</a:t>
                          </a:r>
                          <a:endParaRPr lang="es-ES" sz="16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2959359"/>
                      </a:ext>
                    </a:extLst>
                  </a:tr>
                  <a:tr h="548732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a) El número 5 en natural pero no es racional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222595"/>
                      </a:ext>
                    </a:extLst>
                  </a:tr>
                  <a:tr h="548732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b) El número 6/2 es racional pero no entero.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4879426"/>
                      </a:ext>
                    </a:extLst>
                  </a:tr>
                  <a:tr h="548732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c) El número -5 es natural, entero y racional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6142843"/>
                      </a:ext>
                    </a:extLst>
                  </a:tr>
                  <a:tr h="300184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d)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1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_tradnl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36 </m:t>
                                  </m:r>
                                </m:e>
                              </m:rad>
                            </m:oMath>
                          </a14:m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 es un número irracional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69925"/>
                      </a:ext>
                    </a:extLst>
                  </a:tr>
                  <a:tr h="274366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e) -15/3 es racional y entero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2958158"/>
                      </a:ext>
                    </a:extLst>
                  </a:tr>
                  <a:tr h="299897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f)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1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s-ES_tradnl" sz="16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7 </m:t>
                                  </m:r>
                                </m:e>
                              </m:rad>
                            </m:oMath>
                          </a14:m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 es un número irracional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5808236"/>
                      </a:ext>
                    </a:extLst>
                  </a:tr>
                  <a:tr h="832721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g)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s-ES" sz="16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s-ES" sz="16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ES_tradnl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25</m:t>
                                      </m:r>
                                    </m:num>
                                    <m:den>
                                      <m:r>
                                        <a:rPr lang="es-ES_tradnl" sz="16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rad>
                            </m:oMath>
                          </a14:m>
                          <a:r>
                            <a:rPr lang="es-ES_tradnl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 es un número racional e irracional</a:t>
                          </a:r>
                          <a:endParaRPr lang="es-ES" sz="16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01968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1">
                <a:extLst>
                  <a:ext uri="{FF2B5EF4-FFF2-40B4-BE49-F238E27FC236}">
                    <a16:creationId xmlns:a16="http://schemas.microsoft.com/office/drawing/2014/main" id="{766092D0-865F-064B-A318-AB7675FD6D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4606323"/>
                  </p:ext>
                </p:extLst>
              </p:nvPr>
            </p:nvGraphicFramePr>
            <p:xfrm>
              <a:off x="757824" y="1844824"/>
              <a:ext cx="7774614" cy="37854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246224">
                      <a:extLst>
                        <a:ext uri="{9D8B030D-6E8A-4147-A177-3AD203B41FA5}">
                          <a16:colId xmlns:a16="http://schemas.microsoft.com/office/drawing/2014/main" val="3589861691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443664803"/>
                        </a:ext>
                      </a:extLst>
                    </a:gridCol>
                    <a:gridCol w="2592286">
                      <a:extLst>
                        <a:ext uri="{9D8B030D-6E8A-4147-A177-3AD203B41FA5}">
                          <a16:colId xmlns:a16="http://schemas.microsoft.com/office/drawing/2014/main" val="1972581929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marL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Afirmaciones</a:t>
                          </a:r>
                          <a:endParaRPr lang="es-ES" sz="16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V/F</a:t>
                          </a:r>
                          <a:endParaRPr lang="es-ES" sz="16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Justificación</a:t>
                          </a:r>
                          <a:endParaRPr lang="es-ES" sz="16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2959359"/>
                      </a:ext>
                    </a:extLst>
                  </a:tr>
                  <a:tr h="548732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a) El número 5 en natural pero no es racional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94222595"/>
                      </a:ext>
                    </a:extLst>
                  </a:tr>
                  <a:tr h="548732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b) El número 6/2 es racional pero no entero.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4879426"/>
                      </a:ext>
                    </a:extLst>
                  </a:tr>
                  <a:tr h="548732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c) El número -5 es natural, entero y racional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6142843"/>
                      </a:ext>
                    </a:extLst>
                  </a:tr>
                  <a:tr h="300184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704167" r="-82985" b="-4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1569925"/>
                      </a:ext>
                    </a:extLst>
                  </a:tr>
                  <a:tr h="274366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e) -15/3 es racional y entero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42958158"/>
                      </a:ext>
                    </a:extLst>
                  </a:tr>
                  <a:tr h="299897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934783" r="-82985" b="-2913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65808236"/>
                      </a:ext>
                    </a:extLst>
                  </a:tr>
                  <a:tr h="832721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t="-360606" r="-82985" b="-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300"/>
                            </a:spcBef>
                            <a:spcAft>
                              <a:spcPts val="300"/>
                            </a:spcAft>
                          </a:pPr>
                          <a:r>
                            <a:rPr lang="es-ES_tradnl" sz="1600" dirty="0">
                              <a:solidFill>
                                <a:schemeClr val="bg1"/>
                              </a:solidFill>
                              <a:effectLst/>
                            </a:rPr>
                            <a:t> </a:t>
                          </a:r>
                          <a:endParaRPr lang="es-ES" sz="16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501968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780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Examen - Enteros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/>
          <a:stretch>
            <a:fillRect/>
          </a:stretch>
        </p:blipFill>
        <p:spPr bwMode="auto">
          <a:xfrm>
            <a:off x="1142976" y="1285860"/>
            <a:ext cx="4876548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8"/>
          <a:stretch>
            <a:fillRect/>
          </a:stretch>
        </p:blipFill>
        <p:spPr bwMode="auto">
          <a:xfrm>
            <a:off x="4643438" y="3017329"/>
            <a:ext cx="3240930" cy="185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1"/>
          <a:stretch>
            <a:fillRect/>
          </a:stretch>
        </p:blipFill>
        <p:spPr bwMode="auto">
          <a:xfrm>
            <a:off x="1142976" y="2935610"/>
            <a:ext cx="3115400" cy="19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14348" y="1370426"/>
            <a:ext cx="357190" cy="415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14348" y="3071810"/>
            <a:ext cx="357190" cy="415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214810" y="3071810"/>
            <a:ext cx="357190" cy="415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817951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Examen Operaciones con Enteros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4"/>
          <a:stretch>
            <a:fillRect/>
          </a:stretch>
        </p:blipFill>
        <p:spPr bwMode="auto">
          <a:xfrm>
            <a:off x="1214414" y="1130987"/>
            <a:ext cx="4840403" cy="115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3"/>
          <a:stretch>
            <a:fillRect/>
          </a:stretch>
        </p:blipFill>
        <p:spPr bwMode="auto">
          <a:xfrm>
            <a:off x="1142976" y="3068960"/>
            <a:ext cx="278095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1"/>
          <a:stretch>
            <a:fillRect/>
          </a:stretch>
        </p:blipFill>
        <p:spPr bwMode="auto">
          <a:xfrm>
            <a:off x="4500562" y="2996952"/>
            <a:ext cx="329485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785786" y="1214422"/>
            <a:ext cx="357190" cy="415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85786" y="3143248"/>
            <a:ext cx="357190" cy="415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071934" y="3143248"/>
            <a:ext cx="357190" cy="415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483382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Soluciones Examen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/>
          <a:stretch>
            <a:fillRect/>
          </a:stretch>
        </p:blipFill>
        <p:spPr bwMode="auto">
          <a:xfrm>
            <a:off x="1357290" y="1166796"/>
            <a:ext cx="708503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9"/>
          <a:stretch>
            <a:fillRect/>
          </a:stretch>
        </p:blipFill>
        <p:spPr bwMode="auto">
          <a:xfrm>
            <a:off x="1357290" y="3356992"/>
            <a:ext cx="61670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57224" y="1142984"/>
            <a:ext cx="357190" cy="415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57224" y="3357562"/>
            <a:ext cx="357190" cy="415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9709253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Soluciones Examen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47910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2"/>
          <a:stretch>
            <a:fillRect/>
          </a:stretch>
        </p:blipFill>
        <p:spPr bwMode="auto">
          <a:xfrm>
            <a:off x="928662" y="1071546"/>
            <a:ext cx="3576341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/>
          <a:stretch>
            <a:fillRect/>
          </a:stretch>
        </p:blipFill>
        <p:spPr bwMode="auto">
          <a:xfrm>
            <a:off x="928662" y="4509120"/>
            <a:ext cx="7675786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71472" y="1071546"/>
            <a:ext cx="357190" cy="415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71472" y="4500570"/>
            <a:ext cx="357190" cy="415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9148248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0"/>
          <a:stretch>
            <a:fillRect/>
          </a:stretch>
        </p:blipFill>
        <p:spPr bwMode="auto">
          <a:xfrm>
            <a:off x="1357290" y="1048519"/>
            <a:ext cx="315756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/>
          <a:stretch>
            <a:fillRect/>
          </a:stretch>
        </p:blipFill>
        <p:spPr bwMode="auto">
          <a:xfrm>
            <a:off x="1357290" y="2996952"/>
            <a:ext cx="5898081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 descr="https://encrypted-tbn1.gstatic.com/images?q=tbn:ANd9GcTb5RloiQ_mQSrno8upvZkVkCSFtUOsUTQNd4c3aUT04az0yTy7v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501519"/>
            <a:ext cx="3071520" cy="407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Soluciones Examen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00100" y="1071546"/>
            <a:ext cx="357190" cy="415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000100" y="3000372"/>
            <a:ext cx="357190" cy="415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21890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Ejercicios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06297553-2D64-A946-B68F-A40F42602759}"/>
                  </a:ext>
                </a:extLst>
              </p:cNvPr>
              <p:cNvSpPr/>
              <p:nvPr/>
            </p:nvSpPr>
            <p:spPr>
              <a:xfrm>
                <a:off x="791580" y="1148811"/>
                <a:ext cx="7560840" cy="133882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lvl="0" algn="just">
                  <a:spcAft>
                    <a:spcPts val="600"/>
                  </a:spcAft>
                </a:pPr>
                <a:r>
                  <a:rPr lang="es-ES_tradnl" sz="32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 Clasifica: </a:t>
                </a:r>
                <a:r>
                  <a:rPr lang="es-ES_tradnl" sz="2800" dirty="0"/>
                  <a:t>-6, 3, 5/7, 3,011111…, 1´2, </a:t>
                </a:r>
              </a:p>
              <a:p>
                <a:pPr lvl="0" algn="just">
                  <a:spcAft>
                    <a:spcPts val="600"/>
                  </a:spcAft>
                </a:pPr>
                <a:r>
                  <a:rPr lang="es-ES_tradnl" sz="2800" dirty="0"/>
                  <a:t>-2/5, 7/1, ∏, 4´333…. ,</a:t>
                </a:r>
                <a14:m>
                  <m:oMath xmlns:m="http://schemas.openxmlformats.org/officeDocument/2006/math">
                    <m:r>
                      <a:rPr lang="es-ES_tradnl" sz="2800" i="1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_tradnl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s-ES_tradnl" sz="2800" dirty="0"/>
                  <a:t> , -25/5,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ES_tradnl" sz="2800" i="1">
                            <a:latin typeface="Cambria Math" panose="02040503050406030204" pitchFamily="18" charset="0"/>
                          </a:rPr>
                          <m:t>81</m:t>
                        </m:r>
                      </m:e>
                    </m:rad>
                  </m:oMath>
                </a14:m>
                <a:r>
                  <a:rPr lang="es-ES" sz="4400" dirty="0">
                    <a:effectLst/>
                  </a:rPr>
                  <a:t> </a:t>
                </a:r>
                <a:endParaRPr lang="es-ES" sz="3200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06297553-2D64-A946-B68F-A40F426027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80" y="1148811"/>
                <a:ext cx="7560840" cy="1338828"/>
              </a:xfrm>
              <a:prstGeom prst="rect">
                <a:avLst/>
              </a:prstGeom>
              <a:blipFill>
                <a:blip r:embed="rId2"/>
                <a:stretch>
                  <a:fillRect l="-1667" t="-3636" b="-454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9">
            <a:extLst>
              <a:ext uri="{FF2B5EF4-FFF2-40B4-BE49-F238E27FC236}">
                <a16:creationId xmlns:a16="http://schemas.microsoft.com/office/drawing/2014/main" id="{7927CEAC-A95E-CF45-B128-90885D53C956}"/>
              </a:ext>
            </a:extLst>
          </p:cNvPr>
          <p:cNvSpPr/>
          <p:nvPr/>
        </p:nvSpPr>
        <p:spPr>
          <a:xfrm>
            <a:off x="389206" y="2924944"/>
            <a:ext cx="8397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ES_tradnl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Naturales (N):      Enteros (Z):       Racionales (Q):        Irracionales(I):</a:t>
            </a:r>
            <a:endParaRPr lang="es-E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7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57158" y="609881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</a:rPr>
              <a:t>Números Naturales – Operaciones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714348" y="1214422"/>
            <a:ext cx="464347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Sumas y restas </a:t>
            </a:r>
            <a:r>
              <a:rPr lang="es-ES" dirty="0">
                <a:solidFill>
                  <a:schemeClr val="bg1"/>
                </a:solidFill>
              </a:rPr>
              <a:t>ya sabéis realizarlas.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714348" y="1785926"/>
            <a:ext cx="628654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Multiplicación</a:t>
            </a:r>
            <a:r>
              <a:rPr lang="es-ES" dirty="0">
                <a:solidFill>
                  <a:schemeClr val="bg1"/>
                </a:solidFill>
              </a:rPr>
              <a:t> (expresión abreviada de una suma)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85992"/>
            <a:ext cx="7441089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099" y="5214950"/>
            <a:ext cx="3064675" cy="1047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10 CuadroTexto"/>
          <p:cNvSpPr txBox="1"/>
          <p:nvPr/>
        </p:nvSpPr>
        <p:spPr>
          <a:xfrm>
            <a:off x="642910" y="4786322"/>
            <a:ext cx="14287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chemeClr val="bg1"/>
                </a:solidFill>
              </a:rPr>
              <a:t>Pag</a:t>
            </a:r>
            <a:r>
              <a:rPr lang="es-ES" b="1" dirty="0">
                <a:solidFill>
                  <a:schemeClr val="bg1"/>
                </a:solidFill>
              </a:rPr>
              <a:t>. 17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5214950"/>
            <a:ext cx="4029289" cy="871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36506</TotalTime>
  <Words>1660</Words>
  <Application>Microsoft Macintosh PowerPoint</Application>
  <PresentationFormat>Presentación en pantalla (4:3)</PresentationFormat>
  <Paragraphs>334</Paragraphs>
  <Slides>74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74</vt:i4>
      </vt:variant>
    </vt:vector>
  </HeadingPairs>
  <TitlesOfParts>
    <vt:vector size="81" baseType="lpstr">
      <vt:lpstr>Calibri</vt:lpstr>
      <vt:lpstr>Cambria Math</vt:lpstr>
      <vt:lpstr>Symbol</vt:lpstr>
      <vt:lpstr>Times New Roman</vt:lpstr>
      <vt:lpstr>Verdana</vt:lpstr>
      <vt:lpstr>Wingdings 2</vt:lpstr>
      <vt:lpstr>Aspecto</vt:lpstr>
      <vt:lpstr>Divisibilidad. Enteros.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Dani</dc:creator>
  <cp:lastModifiedBy>Usuario de Microsoft Office</cp:lastModifiedBy>
  <cp:revision>157</cp:revision>
  <dcterms:created xsi:type="dcterms:W3CDTF">2012-11-26T21:13:21Z</dcterms:created>
  <dcterms:modified xsi:type="dcterms:W3CDTF">2021-04-24T12:18:57Z</dcterms:modified>
</cp:coreProperties>
</file>