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56" r:id="rId2"/>
    <p:sldId id="350" r:id="rId3"/>
    <p:sldId id="342" r:id="rId4"/>
    <p:sldId id="257" r:id="rId5"/>
    <p:sldId id="258" r:id="rId6"/>
    <p:sldId id="393" r:id="rId7"/>
    <p:sldId id="370" r:id="rId8"/>
    <p:sldId id="341" r:id="rId9"/>
    <p:sldId id="259" r:id="rId10"/>
    <p:sldId id="389" r:id="rId11"/>
    <p:sldId id="388" r:id="rId12"/>
    <p:sldId id="390" r:id="rId13"/>
    <p:sldId id="391" r:id="rId14"/>
    <p:sldId id="392" r:id="rId15"/>
    <p:sldId id="394" r:id="rId16"/>
    <p:sldId id="395" r:id="rId17"/>
    <p:sldId id="373" r:id="rId18"/>
    <p:sldId id="387" r:id="rId19"/>
    <p:sldId id="375" r:id="rId20"/>
    <p:sldId id="307" r:id="rId21"/>
    <p:sldId id="308" r:id="rId22"/>
    <p:sldId id="309" r:id="rId23"/>
    <p:sldId id="316" r:id="rId24"/>
    <p:sldId id="377" r:id="rId25"/>
    <p:sldId id="318" r:id="rId26"/>
    <p:sldId id="322" r:id="rId27"/>
    <p:sldId id="376" r:id="rId28"/>
    <p:sldId id="396" r:id="rId29"/>
    <p:sldId id="346" r:id="rId30"/>
    <p:sldId id="268" r:id="rId31"/>
    <p:sldId id="333" r:id="rId32"/>
    <p:sldId id="409" r:id="rId33"/>
    <p:sldId id="410" r:id="rId34"/>
    <p:sldId id="411" r:id="rId35"/>
    <p:sldId id="412" r:id="rId36"/>
    <p:sldId id="327" r:id="rId37"/>
    <p:sldId id="329" r:id="rId38"/>
    <p:sldId id="328" r:id="rId39"/>
    <p:sldId id="336" r:id="rId40"/>
    <p:sldId id="413" r:id="rId41"/>
    <p:sldId id="334" r:id="rId42"/>
    <p:sldId id="414" r:id="rId43"/>
    <p:sldId id="415" r:id="rId44"/>
    <p:sldId id="416" r:id="rId45"/>
    <p:sldId id="417" r:id="rId46"/>
    <p:sldId id="418" r:id="rId47"/>
    <p:sldId id="419" r:id="rId48"/>
    <p:sldId id="339" r:id="rId49"/>
    <p:sldId id="340" r:id="rId50"/>
    <p:sldId id="386" r:id="rId51"/>
    <p:sldId id="361" r:id="rId52"/>
    <p:sldId id="362" r:id="rId53"/>
    <p:sldId id="363" r:id="rId54"/>
    <p:sldId id="364" r:id="rId55"/>
    <p:sldId id="365" r:id="rId5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27"/>
    <p:restoredTop sz="92761"/>
  </p:normalViewPr>
  <p:slideViewPr>
    <p:cSldViewPr>
      <p:cViewPr varScale="1">
        <p:scale>
          <a:sx n="56" d="100"/>
          <a:sy n="56" d="100"/>
        </p:scale>
        <p:origin x="11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051D7A-065E-48BE-8E42-2BD661869309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5B4D6FB-2ED3-4251-9D7D-AB7079F1E041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/>
            <a:t>Sistema Decimal. Representación. Tipos Decimales</a:t>
          </a:r>
        </a:p>
      </dgm:t>
    </dgm:pt>
    <dgm:pt modelId="{CC85777A-8B89-40D3-991A-12AF317A852E}" type="parTrans" cxnId="{5CE5D156-6354-4D5B-AB2F-E49E7C4EDE86}">
      <dgm:prSet/>
      <dgm:spPr/>
      <dgm:t>
        <a:bodyPr/>
        <a:lstStyle/>
        <a:p>
          <a:endParaRPr lang="es-ES"/>
        </a:p>
      </dgm:t>
    </dgm:pt>
    <dgm:pt modelId="{24F7C866-43DF-4895-9D19-2E24F96EDA3C}" type="sibTrans" cxnId="{5CE5D156-6354-4D5B-AB2F-E49E7C4EDE86}">
      <dgm:prSet/>
      <dgm:spPr/>
      <dgm:t>
        <a:bodyPr/>
        <a:lstStyle/>
        <a:p>
          <a:endParaRPr lang="es-ES"/>
        </a:p>
      </dgm:t>
    </dgm:pt>
    <dgm:pt modelId="{9FBC23F7-C2F1-4879-8F2E-679348B33687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/>
            <a:t>Aproximación y error con decimales</a:t>
          </a:r>
        </a:p>
      </dgm:t>
    </dgm:pt>
    <dgm:pt modelId="{CD51BEA6-F6CA-4030-9B51-A5A6F72363C0}" type="parTrans" cxnId="{9F8F057D-06BA-4108-ACCF-F07382261B96}">
      <dgm:prSet/>
      <dgm:spPr/>
      <dgm:t>
        <a:bodyPr/>
        <a:lstStyle/>
        <a:p>
          <a:endParaRPr lang="es-ES"/>
        </a:p>
      </dgm:t>
    </dgm:pt>
    <dgm:pt modelId="{0F6778E6-986C-4E88-863C-FBFE936F42E5}" type="sibTrans" cxnId="{9F8F057D-06BA-4108-ACCF-F07382261B96}">
      <dgm:prSet/>
      <dgm:spPr/>
      <dgm:t>
        <a:bodyPr/>
        <a:lstStyle/>
        <a:p>
          <a:endParaRPr lang="es-ES"/>
        </a:p>
      </dgm:t>
    </dgm:pt>
    <dgm:pt modelId="{0BAEC402-4142-4B5A-82F3-799C229A9ADB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/>
            <a:t>Operaciones +,-,*,/</a:t>
          </a:r>
        </a:p>
      </dgm:t>
    </dgm:pt>
    <dgm:pt modelId="{9ACB7A8D-0BF5-4746-B6F1-5BA94EE725EB}" type="parTrans" cxnId="{D4166925-4A63-4805-8AAF-E702738F788F}">
      <dgm:prSet/>
      <dgm:spPr/>
      <dgm:t>
        <a:bodyPr/>
        <a:lstStyle/>
        <a:p>
          <a:endParaRPr lang="es-ES"/>
        </a:p>
      </dgm:t>
    </dgm:pt>
    <dgm:pt modelId="{0E4D9A23-710C-425C-BD34-091F22C9C701}" type="sibTrans" cxnId="{D4166925-4A63-4805-8AAF-E702738F788F}">
      <dgm:prSet/>
      <dgm:spPr/>
      <dgm:t>
        <a:bodyPr/>
        <a:lstStyle/>
        <a:p>
          <a:endParaRPr lang="es-ES"/>
        </a:p>
      </dgm:t>
    </dgm:pt>
    <dgm:pt modelId="{BFBC3671-69BE-46CC-B75F-CD3AD43F6B6C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/>
            <a:t>Relación fracciones - decimales</a:t>
          </a:r>
        </a:p>
      </dgm:t>
    </dgm:pt>
    <dgm:pt modelId="{F48D3371-8366-4C8F-858C-7B2BF787B56C}" type="parTrans" cxnId="{BA0280FF-B9A9-48AA-99B7-37738723C247}">
      <dgm:prSet/>
      <dgm:spPr/>
      <dgm:t>
        <a:bodyPr/>
        <a:lstStyle/>
        <a:p>
          <a:endParaRPr lang="es-ES"/>
        </a:p>
      </dgm:t>
    </dgm:pt>
    <dgm:pt modelId="{59958CD7-2C4D-4D41-BDB2-02D974EACDF5}" type="sibTrans" cxnId="{BA0280FF-B9A9-48AA-99B7-37738723C247}">
      <dgm:prSet/>
      <dgm:spPr/>
      <dgm:t>
        <a:bodyPr/>
        <a:lstStyle/>
        <a:p>
          <a:endParaRPr lang="es-ES"/>
        </a:p>
      </dgm:t>
    </dgm:pt>
    <dgm:pt modelId="{B84AC306-BE67-432F-926C-92E2B05C49A0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/>
            <a:t>Problemas de la vida real</a:t>
          </a:r>
        </a:p>
      </dgm:t>
    </dgm:pt>
    <dgm:pt modelId="{9D6719B1-5D84-4A38-A751-F693128DC0C4}" type="parTrans" cxnId="{30E27AF1-938B-4F48-8B2E-4C810B2F219C}">
      <dgm:prSet/>
      <dgm:spPr/>
      <dgm:t>
        <a:bodyPr/>
        <a:lstStyle/>
        <a:p>
          <a:endParaRPr lang="es-ES"/>
        </a:p>
      </dgm:t>
    </dgm:pt>
    <dgm:pt modelId="{C606FD00-C20D-4178-B486-71D12D024A52}" type="sibTrans" cxnId="{30E27AF1-938B-4F48-8B2E-4C810B2F219C}">
      <dgm:prSet/>
      <dgm:spPr/>
      <dgm:t>
        <a:bodyPr/>
        <a:lstStyle/>
        <a:p>
          <a:endParaRPr lang="es-ES"/>
        </a:p>
      </dgm:t>
    </dgm:pt>
    <dgm:pt modelId="{25EB668C-EBA1-4455-BFBE-310C930353B6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/>
            <a:t>Representación de números en la recta </a:t>
          </a:r>
        </a:p>
      </dgm:t>
    </dgm:pt>
    <dgm:pt modelId="{D7DFB42D-63D9-428B-A93A-23912395032C}" type="parTrans" cxnId="{BAE5620C-ABC2-439E-AAAC-E1FB6665F588}">
      <dgm:prSet/>
      <dgm:spPr/>
      <dgm:t>
        <a:bodyPr/>
        <a:lstStyle/>
        <a:p>
          <a:endParaRPr lang="es-ES"/>
        </a:p>
      </dgm:t>
    </dgm:pt>
    <dgm:pt modelId="{20DDDED4-1A48-4D8B-819C-3F91C100A9E4}" type="sibTrans" cxnId="{BAE5620C-ABC2-439E-AAAC-E1FB6665F588}">
      <dgm:prSet/>
      <dgm:spPr/>
      <dgm:t>
        <a:bodyPr/>
        <a:lstStyle/>
        <a:p>
          <a:endParaRPr lang="es-ES"/>
        </a:p>
      </dgm:t>
    </dgm:pt>
    <dgm:pt modelId="{6F0FD918-BAF3-4A15-BC2B-53D453A7AFFF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/>
            <a:t>Notación Científica</a:t>
          </a:r>
        </a:p>
      </dgm:t>
    </dgm:pt>
    <dgm:pt modelId="{A23C732E-FA76-41B8-AD49-94DD26F33BCB}" type="parTrans" cxnId="{5C706B15-7826-4E57-BF46-1E49C9BC8070}">
      <dgm:prSet/>
      <dgm:spPr/>
      <dgm:t>
        <a:bodyPr/>
        <a:lstStyle/>
        <a:p>
          <a:endParaRPr lang="es-ES"/>
        </a:p>
      </dgm:t>
    </dgm:pt>
    <dgm:pt modelId="{4C537DB3-F4CB-44C7-B94D-50F997330A30}" type="sibTrans" cxnId="{5C706B15-7826-4E57-BF46-1E49C9BC8070}">
      <dgm:prSet/>
      <dgm:spPr/>
      <dgm:t>
        <a:bodyPr/>
        <a:lstStyle/>
        <a:p>
          <a:endParaRPr lang="es-ES"/>
        </a:p>
      </dgm:t>
    </dgm:pt>
    <dgm:pt modelId="{574E7344-7CDC-4748-A0C0-7BD6DFED767B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/>
            <a:t>Números Decimales</a:t>
          </a:r>
        </a:p>
      </dgm:t>
    </dgm:pt>
    <dgm:pt modelId="{E2D10FC2-8332-4166-82F1-1E00C9E8133B}" type="sibTrans" cxnId="{138D511E-1123-497B-AD1C-068A3B82BCAB}">
      <dgm:prSet/>
      <dgm:spPr/>
      <dgm:t>
        <a:bodyPr/>
        <a:lstStyle/>
        <a:p>
          <a:endParaRPr lang="es-ES"/>
        </a:p>
      </dgm:t>
    </dgm:pt>
    <dgm:pt modelId="{1F04EDEB-F08D-409C-8DD0-C9D2BDC1EC68}" type="parTrans" cxnId="{138D511E-1123-497B-AD1C-068A3B82BCAB}">
      <dgm:prSet/>
      <dgm:spPr/>
      <dgm:t>
        <a:bodyPr/>
        <a:lstStyle/>
        <a:p>
          <a:endParaRPr lang="es-ES"/>
        </a:p>
      </dgm:t>
    </dgm:pt>
    <dgm:pt modelId="{B26D7620-F88E-4731-A41F-E1EAF13CC406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/>
            <a:t>Tema 3</a:t>
          </a:r>
        </a:p>
      </dgm:t>
    </dgm:pt>
    <dgm:pt modelId="{52308B19-4FD0-482D-941C-ADAF3688257D}" type="sibTrans" cxnId="{86EAA0D9-B475-4AC2-87CB-5EE33124670D}">
      <dgm:prSet/>
      <dgm:spPr/>
      <dgm:t>
        <a:bodyPr/>
        <a:lstStyle/>
        <a:p>
          <a:endParaRPr lang="es-ES"/>
        </a:p>
      </dgm:t>
    </dgm:pt>
    <dgm:pt modelId="{7F1D966C-9684-4168-B6EF-C8E66EB80790}" type="parTrans" cxnId="{86EAA0D9-B475-4AC2-87CB-5EE33124670D}">
      <dgm:prSet/>
      <dgm:spPr/>
      <dgm:t>
        <a:bodyPr/>
        <a:lstStyle/>
        <a:p>
          <a:endParaRPr lang="es-ES"/>
        </a:p>
      </dgm:t>
    </dgm:pt>
    <dgm:pt modelId="{224398A6-4C2B-47F6-8C0C-CABB8E872A08}" type="pres">
      <dgm:prSet presAssocID="{23051D7A-065E-48BE-8E42-2BD6618693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3495320-BD9B-48A6-9CC2-DE1AAD1EDF08}" type="pres">
      <dgm:prSet presAssocID="{B26D7620-F88E-4731-A41F-E1EAF13CC406}" presName="hierRoot1" presStyleCnt="0">
        <dgm:presLayoutVars>
          <dgm:hierBranch val="init"/>
        </dgm:presLayoutVars>
      </dgm:prSet>
      <dgm:spPr/>
    </dgm:pt>
    <dgm:pt modelId="{CCE47850-2462-485E-AD39-69DA4937A109}" type="pres">
      <dgm:prSet presAssocID="{B26D7620-F88E-4731-A41F-E1EAF13CC406}" presName="rootComposite1" presStyleCnt="0"/>
      <dgm:spPr/>
    </dgm:pt>
    <dgm:pt modelId="{D96695FB-F3E2-4589-B51B-248BD3829854}" type="pres">
      <dgm:prSet presAssocID="{B26D7620-F88E-4731-A41F-E1EAF13CC406}" presName="rootText1" presStyleLbl="node0" presStyleIdx="0" presStyleCnt="1">
        <dgm:presLayoutVars>
          <dgm:chPref val="3"/>
        </dgm:presLayoutVars>
      </dgm:prSet>
      <dgm:spPr/>
    </dgm:pt>
    <dgm:pt modelId="{2ED5E7ED-A639-44BD-A0A7-457C718B0FAD}" type="pres">
      <dgm:prSet presAssocID="{B26D7620-F88E-4731-A41F-E1EAF13CC406}" presName="rootConnector1" presStyleLbl="node1" presStyleIdx="0" presStyleCnt="0"/>
      <dgm:spPr/>
    </dgm:pt>
    <dgm:pt modelId="{209CC395-168B-402E-8600-86BEBA5B9CC7}" type="pres">
      <dgm:prSet presAssocID="{B26D7620-F88E-4731-A41F-E1EAF13CC406}" presName="hierChild2" presStyleCnt="0"/>
      <dgm:spPr/>
    </dgm:pt>
    <dgm:pt modelId="{3323304E-5A18-49D7-ABA5-66EEE3FB08F0}" type="pres">
      <dgm:prSet presAssocID="{1F04EDEB-F08D-409C-8DD0-C9D2BDC1EC68}" presName="Name37" presStyleLbl="parChTrans1D2" presStyleIdx="0" presStyleCnt="3"/>
      <dgm:spPr/>
    </dgm:pt>
    <dgm:pt modelId="{9978343A-C37D-4768-B0C7-CA3171210EF1}" type="pres">
      <dgm:prSet presAssocID="{574E7344-7CDC-4748-A0C0-7BD6DFED767B}" presName="hierRoot2" presStyleCnt="0">
        <dgm:presLayoutVars>
          <dgm:hierBranch val="init"/>
        </dgm:presLayoutVars>
      </dgm:prSet>
      <dgm:spPr/>
    </dgm:pt>
    <dgm:pt modelId="{2F792431-71E7-462B-A0D6-922095A4B83E}" type="pres">
      <dgm:prSet presAssocID="{574E7344-7CDC-4748-A0C0-7BD6DFED767B}" presName="rootComposite" presStyleCnt="0"/>
      <dgm:spPr/>
    </dgm:pt>
    <dgm:pt modelId="{E5CB6B5B-D1A0-47B9-ACE1-0C194E2F356C}" type="pres">
      <dgm:prSet presAssocID="{574E7344-7CDC-4748-A0C0-7BD6DFED767B}" presName="rootText" presStyleLbl="node2" presStyleIdx="0" presStyleCnt="3" custScaleX="283824">
        <dgm:presLayoutVars>
          <dgm:chPref val="3"/>
        </dgm:presLayoutVars>
      </dgm:prSet>
      <dgm:spPr/>
    </dgm:pt>
    <dgm:pt modelId="{247D4487-1DAC-4CF8-95A6-9876731F2F61}" type="pres">
      <dgm:prSet presAssocID="{574E7344-7CDC-4748-A0C0-7BD6DFED767B}" presName="rootConnector" presStyleLbl="node2" presStyleIdx="0" presStyleCnt="3"/>
      <dgm:spPr/>
    </dgm:pt>
    <dgm:pt modelId="{23DAC695-EF7B-4657-8F9D-3BF7EC29E547}" type="pres">
      <dgm:prSet presAssocID="{574E7344-7CDC-4748-A0C0-7BD6DFED767B}" presName="hierChild4" presStyleCnt="0"/>
      <dgm:spPr/>
    </dgm:pt>
    <dgm:pt modelId="{16BD25AD-379B-4E8D-8FC4-16F5D8D66D1B}" type="pres">
      <dgm:prSet presAssocID="{CC85777A-8B89-40D3-991A-12AF317A852E}" presName="Name37" presStyleLbl="parChTrans1D3" presStyleIdx="0" presStyleCnt="5"/>
      <dgm:spPr/>
    </dgm:pt>
    <dgm:pt modelId="{51E22E4A-E226-4359-9420-DE4770721781}" type="pres">
      <dgm:prSet presAssocID="{25B4D6FB-2ED3-4251-9D7D-AB7079F1E041}" presName="hierRoot2" presStyleCnt="0">
        <dgm:presLayoutVars>
          <dgm:hierBranch val="init"/>
        </dgm:presLayoutVars>
      </dgm:prSet>
      <dgm:spPr/>
    </dgm:pt>
    <dgm:pt modelId="{0C1AFD5C-E242-4D36-AB53-990F7387A848}" type="pres">
      <dgm:prSet presAssocID="{25B4D6FB-2ED3-4251-9D7D-AB7079F1E041}" presName="rootComposite" presStyleCnt="0"/>
      <dgm:spPr/>
    </dgm:pt>
    <dgm:pt modelId="{F3BA181D-0257-4C7A-B9D0-6170EBF01B02}" type="pres">
      <dgm:prSet presAssocID="{25B4D6FB-2ED3-4251-9D7D-AB7079F1E041}" presName="rootText" presStyleLbl="node3" presStyleIdx="0" presStyleCnt="5" custScaleX="231905">
        <dgm:presLayoutVars>
          <dgm:chPref val="3"/>
        </dgm:presLayoutVars>
      </dgm:prSet>
      <dgm:spPr/>
    </dgm:pt>
    <dgm:pt modelId="{B1AB3867-C6D7-42C4-95A1-9F9273CF373B}" type="pres">
      <dgm:prSet presAssocID="{25B4D6FB-2ED3-4251-9D7D-AB7079F1E041}" presName="rootConnector" presStyleLbl="node3" presStyleIdx="0" presStyleCnt="5"/>
      <dgm:spPr/>
    </dgm:pt>
    <dgm:pt modelId="{9BBD14C7-DCFF-44F7-A345-C96D43268209}" type="pres">
      <dgm:prSet presAssocID="{25B4D6FB-2ED3-4251-9D7D-AB7079F1E041}" presName="hierChild4" presStyleCnt="0"/>
      <dgm:spPr/>
    </dgm:pt>
    <dgm:pt modelId="{482B4150-C1EB-4D34-99CB-94144D115416}" type="pres">
      <dgm:prSet presAssocID="{25B4D6FB-2ED3-4251-9D7D-AB7079F1E041}" presName="hierChild5" presStyleCnt="0"/>
      <dgm:spPr/>
    </dgm:pt>
    <dgm:pt modelId="{976A0175-A177-4688-9360-92E28E44308D}" type="pres">
      <dgm:prSet presAssocID="{CD51BEA6-F6CA-4030-9B51-A5A6F72363C0}" presName="Name37" presStyleLbl="parChTrans1D3" presStyleIdx="1" presStyleCnt="5"/>
      <dgm:spPr/>
    </dgm:pt>
    <dgm:pt modelId="{6015262D-F4C2-4F33-BDCE-672D4C6FC1C9}" type="pres">
      <dgm:prSet presAssocID="{9FBC23F7-C2F1-4879-8F2E-679348B33687}" presName="hierRoot2" presStyleCnt="0">
        <dgm:presLayoutVars>
          <dgm:hierBranch val="init"/>
        </dgm:presLayoutVars>
      </dgm:prSet>
      <dgm:spPr/>
    </dgm:pt>
    <dgm:pt modelId="{5E833B92-7F01-464F-B915-380E29C6F1D5}" type="pres">
      <dgm:prSet presAssocID="{9FBC23F7-C2F1-4879-8F2E-679348B33687}" presName="rootComposite" presStyleCnt="0"/>
      <dgm:spPr/>
    </dgm:pt>
    <dgm:pt modelId="{BE2BF002-4DA4-400A-8E0D-28E253B42617}" type="pres">
      <dgm:prSet presAssocID="{9FBC23F7-C2F1-4879-8F2E-679348B33687}" presName="rootText" presStyleLbl="node3" presStyleIdx="1" presStyleCnt="5" custScaleX="225889">
        <dgm:presLayoutVars>
          <dgm:chPref val="3"/>
        </dgm:presLayoutVars>
      </dgm:prSet>
      <dgm:spPr/>
    </dgm:pt>
    <dgm:pt modelId="{1CBFE220-EC64-4455-A1E9-FD5790B170DB}" type="pres">
      <dgm:prSet presAssocID="{9FBC23F7-C2F1-4879-8F2E-679348B33687}" presName="rootConnector" presStyleLbl="node3" presStyleIdx="1" presStyleCnt="5"/>
      <dgm:spPr/>
    </dgm:pt>
    <dgm:pt modelId="{B2F066EC-2947-4A81-8A2B-CEE7E3F27D96}" type="pres">
      <dgm:prSet presAssocID="{9FBC23F7-C2F1-4879-8F2E-679348B33687}" presName="hierChild4" presStyleCnt="0"/>
      <dgm:spPr/>
    </dgm:pt>
    <dgm:pt modelId="{147C55DD-8D81-4AF6-9A5A-33FA52A49A84}" type="pres">
      <dgm:prSet presAssocID="{9FBC23F7-C2F1-4879-8F2E-679348B33687}" presName="hierChild5" presStyleCnt="0"/>
      <dgm:spPr/>
    </dgm:pt>
    <dgm:pt modelId="{3269D115-6DEB-4A1A-8E66-A38D22A69BDC}" type="pres">
      <dgm:prSet presAssocID="{9ACB7A8D-0BF5-4746-B6F1-5BA94EE725EB}" presName="Name37" presStyleLbl="parChTrans1D3" presStyleIdx="2" presStyleCnt="5"/>
      <dgm:spPr/>
    </dgm:pt>
    <dgm:pt modelId="{DBCF0D4A-A3F7-417A-BB61-4FAFEBA239A2}" type="pres">
      <dgm:prSet presAssocID="{0BAEC402-4142-4B5A-82F3-799C229A9ADB}" presName="hierRoot2" presStyleCnt="0">
        <dgm:presLayoutVars>
          <dgm:hierBranch val="init"/>
        </dgm:presLayoutVars>
      </dgm:prSet>
      <dgm:spPr/>
    </dgm:pt>
    <dgm:pt modelId="{18AB8627-F720-4BC5-AE98-9D9A44B82A9B}" type="pres">
      <dgm:prSet presAssocID="{0BAEC402-4142-4B5A-82F3-799C229A9ADB}" presName="rootComposite" presStyleCnt="0"/>
      <dgm:spPr/>
    </dgm:pt>
    <dgm:pt modelId="{49C43594-B45D-4315-B79C-0EAB1EE28384}" type="pres">
      <dgm:prSet presAssocID="{0BAEC402-4142-4B5A-82F3-799C229A9ADB}" presName="rootText" presStyleLbl="node3" presStyleIdx="2" presStyleCnt="5" custScaleX="160105">
        <dgm:presLayoutVars>
          <dgm:chPref val="3"/>
        </dgm:presLayoutVars>
      </dgm:prSet>
      <dgm:spPr/>
    </dgm:pt>
    <dgm:pt modelId="{893D15BB-5ADD-43D4-B878-815111C26CEB}" type="pres">
      <dgm:prSet presAssocID="{0BAEC402-4142-4B5A-82F3-799C229A9ADB}" presName="rootConnector" presStyleLbl="node3" presStyleIdx="2" presStyleCnt="5"/>
      <dgm:spPr/>
    </dgm:pt>
    <dgm:pt modelId="{C619AF50-DF89-43EB-B35C-AFABAF904559}" type="pres">
      <dgm:prSet presAssocID="{0BAEC402-4142-4B5A-82F3-799C229A9ADB}" presName="hierChild4" presStyleCnt="0"/>
      <dgm:spPr/>
    </dgm:pt>
    <dgm:pt modelId="{98B99233-3DF3-49A9-89BC-9A8047DF14D3}" type="pres">
      <dgm:prSet presAssocID="{0BAEC402-4142-4B5A-82F3-799C229A9ADB}" presName="hierChild5" presStyleCnt="0"/>
      <dgm:spPr/>
    </dgm:pt>
    <dgm:pt modelId="{07225497-5000-46C0-AE11-1FFD49C9A98A}" type="pres">
      <dgm:prSet presAssocID="{F48D3371-8366-4C8F-858C-7B2BF787B56C}" presName="Name37" presStyleLbl="parChTrans1D3" presStyleIdx="3" presStyleCnt="5"/>
      <dgm:spPr/>
    </dgm:pt>
    <dgm:pt modelId="{21597927-964A-4205-AB78-3C34BC0FB6DA}" type="pres">
      <dgm:prSet presAssocID="{BFBC3671-69BE-46CC-B75F-CD3AD43F6B6C}" presName="hierRoot2" presStyleCnt="0">
        <dgm:presLayoutVars>
          <dgm:hierBranch val="init"/>
        </dgm:presLayoutVars>
      </dgm:prSet>
      <dgm:spPr/>
    </dgm:pt>
    <dgm:pt modelId="{1F24BD99-E51E-4C82-ACB9-AC6CEF98F5A1}" type="pres">
      <dgm:prSet presAssocID="{BFBC3671-69BE-46CC-B75F-CD3AD43F6B6C}" presName="rootComposite" presStyleCnt="0"/>
      <dgm:spPr/>
    </dgm:pt>
    <dgm:pt modelId="{7D0FA35D-8C54-4B1C-AECF-1C13FD40F8AE}" type="pres">
      <dgm:prSet presAssocID="{BFBC3671-69BE-46CC-B75F-CD3AD43F6B6C}" presName="rootText" presStyleLbl="node3" presStyleIdx="3" presStyleCnt="5" custScaleX="244773">
        <dgm:presLayoutVars>
          <dgm:chPref val="3"/>
        </dgm:presLayoutVars>
      </dgm:prSet>
      <dgm:spPr/>
    </dgm:pt>
    <dgm:pt modelId="{4A6CD16E-35E3-4466-A8C8-4D49F7DB4B8D}" type="pres">
      <dgm:prSet presAssocID="{BFBC3671-69BE-46CC-B75F-CD3AD43F6B6C}" presName="rootConnector" presStyleLbl="node3" presStyleIdx="3" presStyleCnt="5"/>
      <dgm:spPr/>
    </dgm:pt>
    <dgm:pt modelId="{924697C3-82C0-44EF-8FD6-72A9EB16464F}" type="pres">
      <dgm:prSet presAssocID="{BFBC3671-69BE-46CC-B75F-CD3AD43F6B6C}" presName="hierChild4" presStyleCnt="0"/>
      <dgm:spPr/>
    </dgm:pt>
    <dgm:pt modelId="{78F02626-BA68-49A4-A546-7927D3EF555D}" type="pres">
      <dgm:prSet presAssocID="{BFBC3671-69BE-46CC-B75F-CD3AD43F6B6C}" presName="hierChild5" presStyleCnt="0"/>
      <dgm:spPr/>
    </dgm:pt>
    <dgm:pt modelId="{FD392B41-352A-4787-A858-F21A03F9074D}" type="pres">
      <dgm:prSet presAssocID="{9D6719B1-5D84-4A38-A751-F693128DC0C4}" presName="Name37" presStyleLbl="parChTrans1D3" presStyleIdx="4" presStyleCnt="5"/>
      <dgm:spPr/>
    </dgm:pt>
    <dgm:pt modelId="{F900AA54-7872-446C-AB72-7CE717790BB8}" type="pres">
      <dgm:prSet presAssocID="{B84AC306-BE67-432F-926C-92E2B05C49A0}" presName="hierRoot2" presStyleCnt="0">
        <dgm:presLayoutVars>
          <dgm:hierBranch val="init"/>
        </dgm:presLayoutVars>
      </dgm:prSet>
      <dgm:spPr/>
    </dgm:pt>
    <dgm:pt modelId="{A9ADB07B-3451-497E-BDBE-4DDCCD717A73}" type="pres">
      <dgm:prSet presAssocID="{B84AC306-BE67-432F-926C-92E2B05C49A0}" presName="rootComposite" presStyleCnt="0"/>
      <dgm:spPr/>
    </dgm:pt>
    <dgm:pt modelId="{0F7C9CF4-17CB-4C20-AE7B-ED4E7659AB29}" type="pres">
      <dgm:prSet presAssocID="{B84AC306-BE67-432F-926C-92E2B05C49A0}" presName="rootText" presStyleLbl="node3" presStyleIdx="4" presStyleCnt="5" custScaleX="190042">
        <dgm:presLayoutVars>
          <dgm:chPref val="3"/>
        </dgm:presLayoutVars>
      </dgm:prSet>
      <dgm:spPr/>
    </dgm:pt>
    <dgm:pt modelId="{9BEE3176-DADA-46E5-83EE-68085A30A08E}" type="pres">
      <dgm:prSet presAssocID="{B84AC306-BE67-432F-926C-92E2B05C49A0}" presName="rootConnector" presStyleLbl="node3" presStyleIdx="4" presStyleCnt="5"/>
      <dgm:spPr/>
    </dgm:pt>
    <dgm:pt modelId="{1F9B784B-962E-40BB-8039-C9B4C8C4BB78}" type="pres">
      <dgm:prSet presAssocID="{B84AC306-BE67-432F-926C-92E2B05C49A0}" presName="hierChild4" presStyleCnt="0"/>
      <dgm:spPr/>
    </dgm:pt>
    <dgm:pt modelId="{7C0017FE-08E5-4E37-B29C-5FCB28F97892}" type="pres">
      <dgm:prSet presAssocID="{B84AC306-BE67-432F-926C-92E2B05C49A0}" presName="hierChild5" presStyleCnt="0"/>
      <dgm:spPr/>
    </dgm:pt>
    <dgm:pt modelId="{3D5598B4-CE99-4E19-B349-1FE98DAFFCB8}" type="pres">
      <dgm:prSet presAssocID="{574E7344-7CDC-4748-A0C0-7BD6DFED767B}" presName="hierChild5" presStyleCnt="0"/>
      <dgm:spPr/>
    </dgm:pt>
    <dgm:pt modelId="{AB949614-EB71-42CB-A57B-5DA47740A941}" type="pres">
      <dgm:prSet presAssocID="{A23C732E-FA76-41B8-AD49-94DD26F33BCB}" presName="Name37" presStyleLbl="parChTrans1D2" presStyleIdx="1" presStyleCnt="3"/>
      <dgm:spPr/>
    </dgm:pt>
    <dgm:pt modelId="{7973F388-D5CB-43B5-AAB1-2C809529A9D8}" type="pres">
      <dgm:prSet presAssocID="{6F0FD918-BAF3-4A15-BC2B-53D453A7AFFF}" presName="hierRoot2" presStyleCnt="0">
        <dgm:presLayoutVars>
          <dgm:hierBranch val="init"/>
        </dgm:presLayoutVars>
      </dgm:prSet>
      <dgm:spPr/>
    </dgm:pt>
    <dgm:pt modelId="{3C191DE7-49B5-426E-A2AE-E3E68B5856B8}" type="pres">
      <dgm:prSet presAssocID="{6F0FD918-BAF3-4A15-BC2B-53D453A7AFFF}" presName="rootComposite" presStyleCnt="0"/>
      <dgm:spPr/>
    </dgm:pt>
    <dgm:pt modelId="{B132E75C-58AE-4313-97CE-D13527108C00}" type="pres">
      <dgm:prSet presAssocID="{6F0FD918-BAF3-4A15-BC2B-53D453A7AFFF}" presName="rootText" presStyleLbl="node2" presStyleIdx="1" presStyleCnt="3" custScaleY="176152">
        <dgm:presLayoutVars>
          <dgm:chPref val="3"/>
        </dgm:presLayoutVars>
      </dgm:prSet>
      <dgm:spPr/>
    </dgm:pt>
    <dgm:pt modelId="{1F76F62D-F8DF-42D1-9B1B-F301F5DA4CFD}" type="pres">
      <dgm:prSet presAssocID="{6F0FD918-BAF3-4A15-BC2B-53D453A7AFFF}" presName="rootConnector" presStyleLbl="node2" presStyleIdx="1" presStyleCnt="3"/>
      <dgm:spPr/>
    </dgm:pt>
    <dgm:pt modelId="{386A93A8-10E2-42E2-9458-F807BF0E06FE}" type="pres">
      <dgm:prSet presAssocID="{6F0FD918-BAF3-4A15-BC2B-53D453A7AFFF}" presName="hierChild4" presStyleCnt="0"/>
      <dgm:spPr/>
    </dgm:pt>
    <dgm:pt modelId="{EC1A5656-6756-4E98-838B-69122C4EFA9A}" type="pres">
      <dgm:prSet presAssocID="{6F0FD918-BAF3-4A15-BC2B-53D453A7AFFF}" presName="hierChild5" presStyleCnt="0"/>
      <dgm:spPr/>
    </dgm:pt>
    <dgm:pt modelId="{B6455C61-EC36-4704-AE90-F0F0048979A8}" type="pres">
      <dgm:prSet presAssocID="{D7DFB42D-63D9-428B-A93A-23912395032C}" presName="Name37" presStyleLbl="parChTrans1D2" presStyleIdx="2" presStyleCnt="3"/>
      <dgm:spPr/>
    </dgm:pt>
    <dgm:pt modelId="{4D4F2C91-23DD-49D2-A7DB-5978677FF5C1}" type="pres">
      <dgm:prSet presAssocID="{25EB668C-EBA1-4455-BFBE-310C930353B6}" presName="hierRoot2" presStyleCnt="0">
        <dgm:presLayoutVars>
          <dgm:hierBranch val="init"/>
        </dgm:presLayoutVars>
      </dgm:prSet>
      <dgm:spPr/>
    </dgm:pt>
    <dgm:pt modelId="{40A358FC-FAE0-43DA-BE89-1CED4E6A9BE2}" type="pres">
      <dgm:prSet presAssocID="{25EB668C-EBA1-4455-BFBE-310C930353B6}" presName="rootComposite" presStyleCnt="0"/>
      <dgm:spPr/>
    </dgm:pt>
    <dgm:pt modelId="{E6B2424F-B12A-4FE3-8F3F-07D6C98E7B28}" type="pres">
      <dgm:prSet presAssocID="{25EB668C-EBA1-4455-BFBE-310C930353B6}" presName="rootText" presStyleLbl="node2" presStyleIdx="2" presStyleCnt="3" custScaleX="115766" custScaleY="184834">
        <dgm:presLayoutVars>
          <dgm:chPref val="3"/>
        </dgm:presLayoutVars>
      </dgm:prSet>
      <dgm:spPr/>
    </dgm:pt>
    <dgm:pt modelId="{AEE506B3-6624-4404-B50B-2353B9A9E229}" type="pres">
      <dgm:prSet presAssocID="{25EB668C-EBA1-4455-BFBE-310C930353B6}" presName="rootConnector" presStyleLbl="node2" presStyleIdx="2" presStyleCnt="3"/>
      <dgm:spPr/>
    </dgm:pt>
    <dgm:pt modelId="{BE813575-411C-4B23-96C8-EFE1717B5B90}" type="pres">
      <dgm:prSet presAssocID="{25EB668C-EBA1-4455-BFBE-310C930353B6}" presName="hierChild4" presStyleCnt="0"/>
      <dgm:spPr/>
    </dgm:pt>
    <dgm:pt modelId="{4B174C68-3830-437D-9C92-12881E1FD89F}" type="pres">
      <dgm:prSet presAssocID="{25EB668C-EBA1-4455-BFBE-310C930353B6}" presName="hierChild5" presStyleCnt="0"/>
      <dgm:spPr/>
    </dgm:pt>
    <dgm:pt modelId="{3FAC35F1-D9CF-4BF9-9767-BB7EE82E6363}" type="pres">
      <dgm:prSet presAssocID="{B26D7620-F88E-4731-A41F-E1EAF13CC406}" presName="hierChild3" presStyleCnt="0"/>
      <dgm:spPr/>
    </dgm:pt>
  </dgm:ptLst>
  <dgm:cxnLst>
    <dgm:cxn modelId="{BAE5620C-ABC2-439E-AAAC-E1FB6665F588}" srcId="{B26D7620-F88E-4731-A41F-E1EAF13CC406}" destId="{25EB668C-EBA1-4455-BFBE-310C930353B6}" srcOrd="2" destOrd="0" parTransId="{D7DFB42D-63D9-428B-A93A-23912395032C}" sibTransId="{20DDDED4-1A48-4D8B-819C-3F91C100A9E4}"/>
    <dgm:cxn modelId="{210A9E14-8FEB-496E-84C8-8459AD92ECB3}" type="presOf" srcId="{0BAEC402-4142-4B5A-82F3-799C229A9ADB}" destId="{49C43594-B45D-4315-B79C-0EAB1EE28384}" srcOrd="0" destOrd="0" presId="urn:microsoft.com/office/officeart/2005/8/layout/orgChart1"/>
    <dgm:cxn modelId="{5C706B15-7826-4E57-BF46-1E49C9BC8070}" srcId="{B26D7620-F88E-4731-A41F-E1EAF13CC406}" destId="{6F0FD918-BAF3-4A15-BC2B-53D453A7AFFF}" srcOrd="1" destOrd="0" parTransId="{A23C732E-FA76-41B8-AD49-94DD26F33BCB}" sibTransId="{4C537DB3-F4CB-44C7-B94D-50F997330A30}"/>
    <dgm:cxn modelId="{138D511E-1123-497B-AD1C-068A3B82BCAB}" srcId="{B26D7620-F88E-4731-A41F-E1EAF13CC406}" destId="{574E7344-7CDC-4748-A0C0-7BD6DFED767B}" srcOrd="0" destOrd="0" parTransId="{1F04EDEB-F08D-409C-8DD0-C9D2BDC1EC68}" sibTransId="{E2D10FC2-8332-4166-82F1-1E00C9E8133B}"/>
    <dgm:cxn modelId="{2F398E1F-E96C-444E-B6C8-0219B9FA0F94}" type="presOf" srcId="{B26D7620-F88E-4731-A41F-E1EAF13CC406}" destId="{D96695FB-F3E2-4589-B51B-248BD3829854}" srcOrd="0" destOrd="0" presId="urn:microsoft.com/office/officeart/2005/8/layout/orgChart1"/>
    <dgm:cxn modelId="{D4166925-4A63-4805-8AAF-E702738F788F}" srcId="{574E7344-7CDC-4748-A0C0-7BD6DFED767B}" destId="{0BAEC402-4142-4B5A-82F3-799C229A9ADB}" srcOrd="2" destOrd="0" parTransId="{9ACB7A8D-0BF5-4746-B6F1-5BA94EE725EB}" sibTransId="{0E4D9A23-710C-425C-BD34-091F22C9C701}"/>
    <dgm:cxn modelId="{76196E26-373D-4C5C-8170-EBD88E36C2A1}" type="presOf" srcId="{9D6719B1-5D84-4A38-A751-F693128DC0C4}" destId="{FD392B41-352A-4787-A858-F21A03F9074D}" srcOrd="0" destOrd="0" presId="urn:microsoft.com/office/officeart/2005/8/layout/orgChart1"/>
    <dgm:cxn modelId="{7C9B6F34-CBD5-4D47-B7E8-A53B4008FD0C}" type="presOf" srcId="{25B4D6FB-2ED3-4251-9D7D-AB7079F1E041}" destId="{F3BA181D-0257-4C7A-B9D0-6170EBF01B02}" srcOrd="0" destOrd="0" presId="urn:microsoft.com/office/officeart/2005/8/layout/orgChart1"/>
    <dgm:cxn modelId="{33592246-F540-45B7-898A-72EB64D0A116}" type="presOf" srcId="{BFBC3671-69BE-46CC-B75F-CD3AD43F6B6C}" destId="{7D0FA35D-8C54-4B1C-AECF-1C13FD40F8AE}" srcOrd="0" destOrd="0" presId="urn:microsoft.com/office/officeart/2005/8/layout/orgChart1"/>
    <dgm:cxn modelId="{E75F7E4A-EC11-4074-81EC-44BC2DACB14F}" type="presOf" srcId="{A23C732E-FA76-41B8-AD49-94DD26F33BCB}" destId="{AB949614-EB71-42CB-A57B-5DA47740A941}" srcOrd="0" destOrd="0" presId="urn:microsoft.com/office/officeart/2005/8/layout/orgChart1"/>
    <dgm:cxn modelId="{5CE5D156-6354-4D5B-AB2F-E49E7C4EDE86}" srcId="{574E7344-7CDC-4748-A0C0-7BD6DFED767B}" destId="{25B4D6FB-2ED3-4251-9D7D-AB7079F1E041}" srcOrd="0" destOrd="0" parTransId="{CC85777A-8B89-40D3-991A-12AF317A852E}" sibTransId="{24F7C866-43DF-4895-9D19-2E24F96EDA3C}"/>
    <dgm:cxn modelId="{3A67A65C-B24D-4C6A-8033-9F2F8134782C}" type="presOf" srcId="{25B4D6FB-2ED3-4251-9D7D-AB7079F1E041}" destId="{B1AB3867-C6D7-42C4-95A1-9F9273CF373B}" srcOrd="1" destOrd="0" presId="urn:microsoft.com/office/officeart/2005/8/layout/orgChart1"/>
    <dgm:cxn modelId="{9D918A65-6DBB-4F93-BC58-04C75714C192}" type="presOf" srcId="{574E7344-7CDC-4748-A0C0-7BD6DFED767B}" destId="{E5CB6B5B-D1A0-47B9-ACE1-0C194E2F356C}" srcOrd="0" destOrd="0" presId="urn:microsoft.com/office/officeart/2005/8/layout/orgChart1"/>
    <dgm:cxn modelId="{D69C1667-C358-415D-A16A-68C4BCC12305}" type="presOf" srcId="{25EB668C-EBA1-4455-BFBE-310C930353B6}" destId="{E6B2424F-B12A-4FE3-8F3F-07D6C98E7B28}" srcOrd="0" destOrd="0" presId="urn:microsoft.com/office/officeart/2005/8/layout/orgChart1"/>
    <dgm:cxn modelId="{5F561669-943A-441C-BED3-250D2690987B}" type="presOf" srcId="{23051D7A-065E-48BE-8E42-2BD661869309}" destId="{224398A6-4C2B-47F6-8C0C-CABB8E872A08}" srcOrd="0" destOrd="0" presId="urn:microsoft.com/office/officeart/2005/8/layout/orgChart1"/>
    <dgm:cxn modelId="{9F8F057D-06BA-4108-ACCF-F07382261B96}" srcId="{574E7344-7CDC-4748-A0C0-7BD6DFED767B}" destId="{9FBC23F7-C2F1-4879-8F2E-679348B33687}" srcOrd="1" destOrd="0" parTransId="{CD51BEA6-F6CA-4030-9B51-A5A6F72363C0}" sibTransId="{0F6778E6-986C-4E88-863C-FBFE936F42E5}"/>
    <dgm:cxn modelId="{A4382B85-2003-4202-8375-2002C03CED12}" type="presOf" srcId="{9FBC23F7-C2F1-4879-8F2E-679348B33687}" destId="{1CBFE220-EC64-4455-A1E9-FD5790B170DB}" srcOrd="1" destOrd="0" presId="urn:microsoft.com/office/officeart/2005/8/layout/orgChart1"/>
    <dgm:cxn modelId="{3B84C389-113F-4359-A2EB-CE29E603EC5E}" type="presOf" srcId="{B84AC306-BE67-432F-926C-92E2B05C49A0}" destId="{9BEE3176-DADA-46E5-83EE-68085A30A08E}" srcOrd="1" destOrd="0" presId="urn:microsoft.com/office/officeart/2005/8/layout/orgChart1"/>
    <dgm:cxn modelId="{5EC1558A-88E9-4DF7-BB9B-75E6F656CEBD}" type="presOf" srcId="{9ACB7A8D-0BF5-4746-B6F1-5BA94EE725EB}" destId="{3269D115-6DEB-4A1A-8E66-A38D22A69BDC}" srcOrd="0" destOrd="0" presId="urn:microsoft.com/office/officeart/2005/8/layout/orgChart1"/>
    <dgm:cxn modelId="{FB6B548B-21AF-4064-9861-805B0E04ACD1}" type="presOf" srcId="{B26D7620-F88E-4731-A41F-E1EAF13CC406}" destId="{2ED5E7ED-A639-44BD-A0A7-457C718B0FAD}" srcOrd="1" destOrd="0" presId="urn:microsoft.com/office/officeart/2005/8/layout/orgChart1"/>
    <dgm:cxn modelId="{5CFF36A3-4A41-433F-9CFA-EEF74CA41E87}" type="presOf" srcId="{574E7344-7CDC-4748-A0C0-7BD6DFED767B}" destId="{247D4487-1DAC-4CF8-95A6-9876731F2F61}" srcOrd="1" destOrd="0" presId="urn:microsoft.com/office/officeart/2005/8/layout/orgChart1"/>
    <dgm:cxn modelId="{30BAF9B2-AC85-4472-A482-424D557BF59F}" type="presOf" srcId="{BFBC3671-69BE-46CC-B75F-CD3AD43F6B6C}" destId="{4A6CD16E-35E3-4466-A8C8-4D49F7DB4B8D}" srcOrd="1" destOrd="0" presId="urn:microsoft.com/office/officeart/2005/8/layout/orgChart1"/>
    <dgm:cxn modelId="{77FCAAC2-F12E-4BEF-AF7F-8F9511131A6F}" type="presOf" srcId="{25EB668C-EBA1-4455-BFBE-310C930353B6}" destId="{AEE506B3-6624-4404-B50B-2353B9A9E229}" srcOrd="1" destOrd="0" presId="urn:microsoft.com/office/officeart/2005/8/layout/orgChart1"/>
    <dgm:cxn modelId="{DFB94AC9-6B07-41FE-B654-6E5C607ADE1F}" type="presOf" srcId="{CC85777A-8B89-40D3-991A-12AF317A852E}" destId="{16BD25AD-379B-4E8D-8FC4-16F5D8D66D1B}" srcOrd="0" destOrd="0" presId="urn:microsoft.com/office/officeart/2005/8/layout/orgChart1"/>
    <dgm:cxn modelId="{84490FCA-F5E6-40A6-BB27-BF7C106CF960}" type="presOf" srcId="{D7DFB42D-63D9-428B-A93A-23912395032C}" destId="{B6455C61-EC36-4704-AE90-F0F0048979A8}" srcOrd="0" destOrd="0" presId="urn:microsoft.com/office/officeart/2005/8/layout/orgChart1"/>
    <dgm:cxn modelId="{155501CB-3E38-4178-8D05-151163B3833F}" type="presOf" srcId="{9FBC23F7-C2F1-4879-8F2E-679348B33687}" destId="{BE2BF002-4DA4-400A-8E0D-28E253B42617}" srcOrd="0" destOrd="0" presId="urn:microsoft.com/office/officeart/2005/8/layout/orgChart1"/>
    <dgm:cxn modelId="{A5C884D5-86B9-49FD-8563-DDDD993CF49B}" type="presOf" srcId="{6F0FD918-BAF3-4A15-BC2B-53D453A7AFFF}" destId="{B132E75C-58AE-4313-97CE-D13527108C00}" srcOrd="0" destOrd="0" presId="urn:microsoft.com/office/officeart/2005/8/layout/orgChart1"/>
    <dgm:cxn modelId="{C1F7A0D7-54DF-4E77-B4F0-ED5B1367CF1D}" type="presOf" srcId="{6F0FD918-BAF3-4A15-BC2B-53D453A7AFFF}" destId="{1F76F62D-F8DF-42D1-9B1B-F301F5DA4CFD}" srcOrd="1" destOrd="0" presId="urn:microsoft.com/office/officeart/2005/8/layout/orgChart1"/>
    <dgm:cxn modelId="{86EAA0D9-B475-4AC2-87CB-5EE33124670D}" srcId="{23051D7A-065E-48BE-8E42-2BD661869309}" destId="{B26D7620-F88E-4731-A41F-E1EAF13CC406}" srcOrd="0" destOrd="0" parTransId="{7F1D966C-9684-4168-B6EF-C8E66EB80790}" sibTransId="{52308B19-4FD0-482D-941C-ADAF3688257D}"/>
    <dgm:cxn modelId="{19FF19E0-17B5-4A10-AC6A-F0DF9D080A4C}" type="presOf" srcId="{B84AC306-BE67-432F-926C-92E2B05C49A0}" destId="{0F7C9CF4-17CB-4C20-AE7B-ED4E7659AB29}" srcOrd="0" destOrd="0" presId="urn:microsoft.com/office/officeart/2005/8/layout/orgChart1"/>
    <dgm:cxn modelId="{474185E9-D559-4530-9B9A-242A2D1A7220}" type="presOf" srcId="{F48D3371-8366-4C8F-858C-7B2BF787B56C}" destId="{07225497-5000-46C0-AE11-1FFD49C9A98A}" srcOrd="0" destOrd="0" presId="urn:microsoft.com/office/officeart/2005/8/layout/orgChart1"/>
    <dgm:cxn modelId="{846D32EA-E36C-4264-B2D8-F955381F8B43}" type="presOf" srcId="{CD51BEA6-F6CA-4030-9B51-A5A6F72363C0}" destId="{976A0175-A177-4688-9360-92E28E44308D}" srcOrd="0" destOrd="0" presId="urn:microsoft.com/office/officeart/2005/8/layout/orgChart1"/>
    <dgm:cxn modelId="{30E27AF1-938B-4F48-8B2E-4C810B2F219C}" srcId="{574E7344-7CDC-4748-A0C0-7BD6DFED767B}" destId="{B84AC306-BE67-432F-926C-92E2B05C49A0}" srcOrd="4" destOrd="0" parTransId="{9D6719B1-5D84-4A38-A751-F693128DC0C4}" sibTransId="{C606FD00-C20D-4178-B486-71D12D024A52}"/>
    <dgm:cxn modelId="{A61F20F5-7EF9-4463-AE67-79E18B222895}" type="presOf" srcId="{1F04EDEB-F08D-409C-8DD0-C9D2BDC1EC68}" destId="{3323304E-5A18-49D7-ABA5-66EEE3FB08F0}" srcOrd="0" destOrd="0" presId="urn:microsoft.com/office/officeart/2005/8/layout/orgChart1"/>
    <dgm:cxn modelId="{541825FA-46BD-4495-8E59-2ED60DD6ADCE}" type="presOf" srcId="{0BAEC402-4142-4B5A-82F3-799C229A9ADB}" destId="{893D15BB-5ADD-43D4-B878-815111C26CEB}" srcOrd="1" destOrd="0" presId="urn:microsoft.com/office/officeart/2005/8/layout/orgChart1"/>
    <dgm:cxn modelId="{BA0280FF-B9A9-48AA-99B7-37738723C247}" srcId="{574E7344-7CDC-4748-A0C0-7BD6DFED767B}" destId="{BFBC3671-69BE-46CC-B75F-CD3AD43F6B6C}" srcOrd="3" destOrd="0" parTransId="{F48D3371-8366-4C8F-858C-7B2BF787B56C}" sibTransId="{59958CD7-2C4D-4D41-BDB2-02D974EACDF5}"/>
    <dgm:cxn modelId="{55947A22-5C40-430E-B443-69D19FB3E9EE}" type="presParOf" srcId="{224398A6-4C2B-47F6-8C0C-CABB8E872A08}" destId="{63495320-BD9B-48A6-9CC2-DE1AAD1EDF08}" srcOrd="0" destOrd="0" presId="urn:microsoft.com/office/officeart/2005/8/layout/orgChart1"/>
    <dgm:cxn modelId="{100631C4-885B-4BC9-8EA3-6EEC7A45B4ED}" type="presParOf" srcId="{63495320-BD9B-48A6-9CC2-DE1AAD1EDF08}" destId="{CCE47850-2462-485E-AD39-69DA4937A109}" srcOrd="0" destOrd="0" presId="urn:microsoft.com/office/officeart/2005/8/layout/orgChart1"/>
    <dgm:cxn modelId="{07D57D5A-44B7-4C63-963B-1E1A0C47D900}" type="presParOf" srcId="{CCE47850-2462-485E-AD39-69DA4937A109}" destId="{D96695FB-F3E2-4589-B51B-248BD3829854}" srcOrd="0" destOrd="0" presId="urn:microsoft.com/office/officeart/2005/8/layout/orgChart1"/>
    <dgm:cxn modelId="{9730E0CE-BAA9-417E-82D9-916FB2F5BB8C}" type="presParOf" srcId="{CCE47850-2462-485E-AD39-69DA4937A109}" destId="{2ED5E7ED-A639-44BD-A0A7-457C718B0FAD}" srcOrd="1" destOrd="0" presId="urn:microsoft.com/office/officeart/2005/8/layout/orgChart1"/>
    <dgm:cxn modelId="{3511395B-7A9F-478A-89E7-44F32B41E514}" type="presParOf" srcId="{63495320-BD9B-48A6-9CC2-DE1AAD1EDF08}" destId="{209CC395-168B-402E-8600-86BEBA5B9CC7}" srcOrd="1" destOrd="0" presId="urn:microsoft.com/office/officeart/2005/8/layout/orgChart1"/>
    <dgm:cxn modelId="{33F8CF83-CD9C-4317-A536-5BF6531E5749}" type="presParOf" srcId="{209CC395-168B-402E-8600-86BEBA5B9CC7}" destId="{3323304E-5A18-49D7-ABA5-66EEE3FB08F0}" srcOrd="0" destOrd="0" presId="urn:microsoft.com/office/officeart/2005/8/layout/orgChart1"/>
    <dgm:cxn modelId="{45F3F01A-C729-4996-9AE4-B668046F8205}" type="presParOf" srcId="{209CC395-168B-402E-8600-86BEBA5B9CC7}" destId="{9978343A-C37D-4768-B0C7-CA3171210EF1}" srcOrd="1" destOrd="0" presId="urn:microsoft.com/office/officeart/2005/8/layout/orgChart1"/>
    <dgm:cxn modelId="{38833E14-C3CC-492E-B680-F28F1B030FD1}" type="presParOf" srcId="{9978343A-C37D-4768-B0C7-CA3171210EF1}" destId="{2F792431-71E7-462B-A0D6-922095A4B83E}" srcOrd="0" destOrd="0" presId="urn:microsoft.com/office/officeart/2005/8/layout/orgChart1"/>
    <dgm:cxn modelId="{7A2D4B13-3979-434A-B3FA-D00196B61EA2}" type="presParOf" srcId="{2F792431-71E7-462B-A0D6-922095A4B83E}" destId="{E5CB6B5B-D1A0-47B9-ACE1-0C194E2F356C}" srcOrd="0" destOrd="0" presId="urn:microsoft.com/office/officeart/2005/8/layout/orgChart1"/>
    <dgm:cxn modelId="{3F135C41-2EBF-428F-B167-4C697E7D91A6}" type="presParOf" srcId="{2F792431-71E7-462B-A0D6-922095A4B83E}" destId="{247D4487-1DAC-4CF8-95A6-9876731F2F61}" srcOrd="1" destOrd="0" presId="urn:microsoft.com/office/officeart/2005/8/layout/orgChart1"/>
    <dgm:cxn modelId="{77ADEEC0-DADC-4F56-BFCC-E0C1AA3DD683}" type="presParOf" srcId="{9978343A-C37D-4768-B0C7-CA3171210EF1}" destId="{23DAC695-EF7B-4657-8F9D-3BF7EC29E547}" srcOrd="1" destOrd="0" presId="urn:microsoft.com/office/officeart/2005/8/layout/orgChart1"/>
    <dgm:cxn modelId="{2D36DFDF-26B0-478C-8FB1-A6E97F805259}" type="presParOf" srcId="{23DAC695-EF7B-4657-8F9D-3BF7EC29E547}" destId="{16BD25AD-379B-4E8D-8FC4-16F5D8D66D1B}" srcOrd="0" destOrd="0" presId="urn:microsoft.com/office/officeart/2005/8/layout/orgChart1"/>
    <dgm:cxn modelId="{6D6847EF-C201-4D5A-9F45-0C5A9856E5D1}" type="presParOf" srcId="{23DAC695-EF7B-4657-8F9D-3BF7EC29E547}" destId="{51E22E4A-E226-4359-9420-DE4770721781}" srcOrd="1" destOrd="0" presId="urn:microsoft.com/office/officeart/2005/8/layout/orgChart1"/>
    <dgm:cxn modelId="{B4E6A2B9-4644-4F52-8128-0DE304DF765E}" type="presParOf" srcId="{51E22E4A-E226-4359-9420-DE4770721781}" destId="{0C1AFD5C-E242-4D36-AB53-990F7387A848}" srcOrd="0" destOrd="0" presId="urn:microsoft.com/office/officeart/2005/8/layout/orgChart1"/>
    <dgm:cxn modelId="{4B5145A0-CE0B-43FC-A086-8D3ABC3F8B3E}" type="presParOf" srcId="{0C1AFD5C-E242-4D36-AB53-990F7387A848}" destId="{F3BA181D-0257-4C7A-B9D0-6170EBF01B02}" srcOrd="0" destOrd="0" presId="urn:microsoft.com/office/officeart/2005/8/layout/orgChart1"/>
    <dgm:cxn modelId="{E4A4E4EC-7FAC-4442-9C82-0EBC8CE55A41}" type="presParOf" srcId="{0C1AFD5C-E242-4D36-AB53-990F7387A848}" destId="{B1AB3867-C6D7-42C4-95A1-9F9273CF373B}" srcOrd="1" destOrd="0" presId="urn:microsoft.com/office/officeart/2005/8/layout/orgChart1"/>
    <dgm:cxn modelId="{8AE2600F-3E20-4B59-A7D5-A5F5AD4F4157}" type="presParOf" srcId="{51E22E4A-E226-4359-9420-DE4770721781}" destId="{9BBD14C7-DCFF-44F7-A345-C96D43268209}" srcOrd="1" destOrd="0" presId="urn:microsoft.com/office/officeart/2005/8/layout/orgChart1"/>
    <dgm:cxn modelId="{EE7A47D2-2976-4000-8DE6-1018BFF22931}" type="presParOf" srcId="{51E22E4A-E226-4359-9420-DE4770721781}" destId="{482B4150-C1EB-4D34-99CB-94144D115416}" srcOrd="2" destOrd="0" presId="urn:microsoft.com/office/officeart/2005/8/layout/orgChart1"/>
    <dgm:cxn modelId="{39D65E86-0E72-4681-9FF0-8BF16594D45B}" type="presParOf" srcId="{23DAC695-EF7B-4657-8F9D-3BF7EC29E547}" destId="{976A0175-A177-4688-9360-92E28E44308D}" srcOrd="2" destOrd="0" presId="urn:microsoft.com/office/officeart/2005/8/layout/orgChart1"/>
    <dgm:cxn modelId="{45E4DE62-0B9D-4BB7-9CFB-9FA9BC54316B}" type="presParOf" srcId="{23DAC695-EF7B-4657-8F9D-3BF7EC29E547}" destId="{6015262D-F4C2-4F33-BDCE-672D4C6FC1C9}" srcOrd="3" destOrd="0" presId="urn:microsoft.com/office/officeart/2005/8/layout/orgChart1"/>
    <dgm:cxn modelId="{43D8C3DA-12EE-41B5-9266-F421107AB857}" type="presParOf" srcId="{6015262D-F4C2-4F33-BDCE-672D4C6FC1C9}" destId="{5E833B92-7F01-464F-B915-380E29C6F1D5}" srcOrd="0" destOrd="0" presId="urn:microsoft.com/office/officeart/2005/8/layout/orgChart1"/>
    <dgm:cxn modelId="{81F1DEAF-06BC-40D9-9ECD-311E7468CDE3}" type="presParOf" srcId="{5E833B92-7F01-464F-B915-380E29C6F1D5}" destId="{BE2BF002-4DA4-400A-8E0D-28E253B42617}" srcOrd="0" destOrd="0" presId="urn:microsoft.com/office/officeart/2005/8/layout/orgChart1"/>
    <dgm:cxn modelId="{F6E8EA32-53E3-42DB-A7C7-54AB16790CFA}" type="presParOf" srcId="{5E833B92-7F01-464F-B915-380E29C6F1D5}" destId="{1CBFE220-EC64-4455-A1E9-FD5790B170DB}" srcOrd="1" destOrd="0" presId="urn:microsoft.com/office/officeart/2005/8/layout/orgChart1"/>
    <dgm:cxn modelId="{5B6762B9-D415-4DEF-BC5B-492E8AAB6D6F}" type="presParOf" srcId="{6015262D-F4C2-4F33-BDCE-672D4C6FC1C9}" destId="{B2F066EC-2947-4A81-8A2B-CEE7E3F27D96}" srcOrd="1" destOrd="0" presId="urn:microsoft.com/office/officeart/2005/8/layout/orgChart1"/>
    <dgm:cxn modelId="{1F5A110A-24BF-46E6-97EA-76A681D6B6A8}" type="presParOf" srcId="{6015262D-F4C2-4F33-BDCE-672D4C6FC1C9}" destId="{147C55DD-8D81-4AF6-9A5A-33FA52A49A84}" srcOrd="2" destOrd="0" presId="urn:microsoft.com/office/officeart/2005/8/layout/orgChart1"/>
    <dgm:cxn modelId="{876D6A21-1716-4BB3-8CC0-0C251040B68D}" type="presParOf" srcId="{23DAC695-EF7B-4657-8F9D-3BF7EC29E547}" destId="{3269D115-6DEB-4A1A-8E66-A38D22A69BDC}" srcOrd="4" destOrd="0" presId="urn:microsoft.com/office/officeart/2005/8/layout/orgChart1"/>
    <dgm:cxn modelId="{20773F2F-7088-4644-BA0F-FC2F21F2C95E}" type="presParOf" srcId="{23DAC695-EF7B-4657-8F9D-3BF7EC29E547}" destId="{DBCF0D4A-A3F7-417A-BB61-4FAFEBA239A2}" srcOrd="5" destOrd="0" presId="urn:microsoft.com/office/officeart/2005/8/layout/orgChart1"/>
    <dgm:cxn modelId="{3B93B564-43A9-4D6D-90F4-8035923BBD04}" type="presParOf" srcId="{DBCF0D4A-A3F7-417A-BB61-4FAFEBA239A2}" destId="{18AB8627-F720-4BC5-AE98-9D9A44B82A9B}" srcOrd="0" destOrd="0" presId="urn:microsoft.com/office/officeart/2005/8/layout/orgChart1"/>
    <dgm:cxn modelId="{85A5D13A-FE91-4D6B-A622-08263F39B2FD}" type="presParOf" srcId="{18AB8627-F720-4BC5-AE98-9D9A44B82A9B}" destId="{49C43594-B45D-4315-B79C-0EAB1EE28384}" srcOrd="0" destOrd="0" presId="urn:microsoft.com/office/officeart/2005/8/layout/orgChart1"/>
    <dgm:cxn modelId="{1395D711-BB13-4234-A0FE-07DB2552A2F6}" type="presParOf" srcId="{18AB8627-F720-4BC5-AE98-9D9A44B82A9B}" destId="{893D15BB-5ADD-43D4-B878-815111C26CEB}" srcOrd="1" destOrd="0" presId="urn:microsoft.com/office/officeart/2005/8/layout/orgChart1"/>
    <dgm:cxn modelId="{2A649760-D69B-49CC-86A9-3AA4FF2838CB}" type="presParOf" srcId="{DBCF0D4A-A3F7-417A-BB61-4FAFEBA239A2}" destId="{C619AF50-DF89-43EB-B35C-AFABAF904559}" srcOrd="1" destOrd="0" presId="urn:microsoft.com/office/officeart/2005/8/layout/orgChart1"/>
    <dgm:cxn modelId="{A7C03A09-C39A-42CB-B975-F0BFD63D03C6}" type="presParOf" srcId="{DBCF0D4A-A3F7-417A-BB61-4FAFEBA239A2}" destId="{98B99233-3DF3-49A9-89BC-9A8047DF14D3}" srcOrd="2" destOrd="0" presId="urn:microsoft.com/office/officeart/2005/8/layout/orgChart1"/>
    <dgm:cxn modelId="{DD8075C1-9D64-4AFF-8F04-1182F7DF3A02}" type="presParOf" srcId="{23DAC695-EF7B-4657-8F9D-3BF7EC29E547}" destId="{07225497-5000-46C0-AE11-1FFD49C9A98A}" srcOrd="6" destOrd="0" presId="urn:microsoft.com/office/officeart/2005/8/layout/orgChart1"/>
    <dgm:cxn modelId="{500030B7-C382-43D6-A5C1-A6735D22EB97}" type="presParOf" srcId="{23DAC695-EF7B-4657-8F9D-3BF7EC29E547}" destId="{21597927-964A-4205-AB78-3C34BC0FB6DA}" srcOrd="7" destOrd="0" presId="urn:microsoft.com/office/officeart/2005/8/layout/orgChart1"/>
    <dgm:cxn modelId="{A84B1071-AA03-471C-8FBB-E7FB0E66B44E}" type="presParOf" srcId="{21597927-964A-4205-AB78-3C34BC0FB6DA}" destId="{1F24BD99-E51E-4C82-ACB9-AC6CEF98F5A1}" srcOrd="0" destOrd="0" presId="urn:microsoft.com/office/officeart/2005/8/layout/orgChart1"/>
    <dgm:cxn modelId="{3597DF62-AD11-4AC1-8857-512DB12D0D8B}" type="presParOf" srcId="{1F24BD99-E51E-4C82-ACB9-AC6CEF98F5A1}" destId="{7D0FA35D-8C54-4B1C-AECF-1C13FD40F8AE}" srcOrd="0" destOrd="0" presId="urn:microsoft.com/office/officeart/2005/8/layout/orgChart1"/>
    <dgm:cxn modelId="{0F8094F1-E4D8-4134-8FD1-AD45E2930DB6}" type="presParOf" srcId="{1F24BD99-E51E-4C82-ACB9-AC6CEF98F5A1}" destId="{4A6CD16E-35E3-4466-A8C8-4D49F7DB4B8D}" srcOrd="1" destOrd="0" presId="urn:microsoft.com/office/officeart/2005/8/layout/orgChart1"/>
    <dgm:cxn modelId="{18D8F35C-89CC-422F-9B50-8CE0D2CE1D8B}" type="presParOf" srcId="{21597927-964A-4205-AB78-3C34BC0FB6DA}" destId="{924697C3-82C0-44EF-8FD6-72A9EB16464F}" srcOrd="1" destOrd="0" presId="urn:microsoft.com/office/officeart/2005/8/layout/orgChart1"/>
    <dgm:cxn modelId="{C1F3F1C8-8729-412B-B6BC-1CA4A4173795}" type="presParOf" srcId="{21597927-964A-4205-AB78-3C34BC0FB6DA}" destId="{78F02626-BA68-49A4-A546-7927D3EF555D}" srcOrd="2" destOrd="0" presId="urn:microsoft.com/office/officeart/2005/8/layout/orgChart1"/>
    <dgm:cxn modelId="{AC82EB8D-8325-49E4-B8DA-CC53C43B987E}" type="presParOf" srcId="{23DAC695-EF7B-4657-8F9D-3BF7EC29E547}" destId="{FD392B41-352A-4787-A858-F21A03F9074D}" srcOrd="8" destOrd="0" presId="urn:microsoft.com/office/officeart/2005/8/layout/orgChart1"/>
    <dgm:cxn modelId="{1822AA66-7BC5-41D0-A075-744CEF1D9650}" type="presParOf" srcId="{23DAC695-EF7B-4657-8F9D-3BF7EC29E547}" destId="{F900AA54-7872-446C-AB72-7CE717790BB8}" srcOrd="9" destOrd="0" presId="urn:microsoft.com/office/officeart/2005/8/layout/orgChart1"/>
    <dgm:cxn modelId="{95A37BFC-1213-48DB-B7F8-C29DBA7776F4}" type="presParOf" srcId="{F900AA54-7872-446C-AB72-7CE717790BB8}" destId="{A9ADB07B-3451-497E-BDBE-4DDCCD717A73}" srcOrd="0" destOrd="0" presId="urn:microsoft.com/office/officeart/2005/8/layout/orgChart1"/>
    <dgm:cxn modelId="{F658DD4D-8465-49CE-8536-D240A5F59FD6}" type="presParOf" srcId="{A9ADB07B-3451-497E-BDBE-4DDCCD717A73}" destId="{0F7C9CF4-17CB-4C20-AE7B-ED4E7659AB29}" srcOrd="0" destOrd="0" presId="urn:microsoft.com/office/officeart/2005/8/layout/orgChart1"/>
    <dgm:cxn modelId="{28068E4C-D742-4EB3-8676-02DBA4989DF2}" type="presParOf" srcId="{A9ADB07B-3451-497E-BDBE-4DDCCD717A73}" destId="{9BEE3176-DADA-46E5-83EE-68085A30A08E}" srcOrd="1" destOrd="0" presId="urn:microsoft.com/office/officeart/2005/8/layout/orgChart1"/>
    <dgm:cxn modelId="{399AA8AC-FB7D-4397-946E-CAD963033142}" type="presParOf" srcId="{F900AA54-7872-446C-AB72-7CE717790BB8}" destId="{1F9B784B-962E-40BB-8039-C9B4C8C4BB78}" srcOrd="1" destOrd="0" presId="urn:microsoft.com/office/officeart/2005/8/layout/orgChart1"/>
    <dgm:cxn modelId="{AB0D1201-97A7-4C81-A7D0-8B0E1AD267C8}" type="presParOf" srcId="{F900AA54-7872-446C-AB72-7CE717790BB8}" destId="{7C0017FE-08E5-4E37-B29C-5FCB28F97892}" srcOrd="2" destOrd="0" presId="urn:microsoft.com/office/officeart/2005/8/layout/orgChart1"/>
    <dgm:cxn modelId="{300CF8A6-EF42-43EA-A77D-C3803BB320C7}" type="presParOf" srcId="{9978343A-C37D-4768-B0C7-CA3171210EF1}" destId="{3D5598B4-CE99-4E19-B349-1FE98DAFFCB8}" srcOrd="2" destOrd="0" presId="urn:microsoft.com/office/officeart/2005/8/layout/orgChart1"/>
    <dgm:cxn modelId="{9371273A-2BB1-4E00-B650-488A1A7D6CAD}" type="presParOf" srcId="{209CC395-168B-402E-8600-86BEBA5B9CC7}" destId="{AB949614-EB71-42CB-A57B-5DA47740A941}" srcOrd="2" destOrd="0" presId="urn:microsoft.com/office/officeart/2005/8/layout/orgChart1"/>
    <dgm:cxn modelId="{564EA8BE-0354-4B3F-B2F7-44AA88853A8A}" type="presParOf" srcId="{209CC395-168B-402E-8600-86BEBA5B9CC7}" destId="{7973F388-D5CB-43B5-AAB1-2C809529A9D8}" srcOrd="3" destOrd="0" presId="urn:microsoft.com/office/officeart/2005/8/layout/orgChart1"/>
    <dgm:cxn modelId="{F6BE2FD0-DBE4-4A54-B3D0-80245AFC993A}" type="presParOf" srcId="{7973F388-D5CB-43B5-AAB1-2C809529A9D8}" destId="{3C191DE7-49B5-426E-A2AE-E3E68B5856B8}" srcOrd="0" destOrd="0" presId="urn:microsoft.com/office/officeart/2005/8/layout/orgChart1"/>
    <dgm:cxn modelId="{50AB306B-551C-4CC7-B7DA-32F2789C3DD3}" type="presParOf" srcId="{3C191DE7-49B5-426E-A2AE-E3E68B5856B8}" destId="{B132E75C-58AE-4313-97CE-D13527108C00}" srcOrd="0" destOrd="0" presId="urn:microsoft.com/office/officeart/2005/8/layout/orgChart1"/>
    <dgm:cxn modelId="{DD6C024A-7CF5-40F4-92E6-00DD58E2100C}" type="presParOf" srcId="{3C191DE7-49B5-426E-A2AE-E3E68B5856B8}" destId="{1F76F62D-F8DF-42D1-9B1B-F301F5DA4CFD}" srcOrd="1" destOrd="0" presId="urn:microsoft.com/office/officeart/2005/8/layout/orgChart1"/>
    <dgm:cxn modelId="{0F30A053-1D0B-4E62-B51E-E953672248A2}" type="presParOf" srcId="{7973F388-D5CB-43B5-AAB1-2C809529A9D8}" destId="{386A93A8-10E2-42E2-9458-F807BF0E06FE}" srcOrd="1" destOrd="0" presId="urn:microsoft.com/office/officeart/2005/8/layout/orgChart1"/>
    <dgm:cxn modelId="{286B02E9-E2F6-484A-A053-F8F6D06CEB0D}" type="presParOf" srcId="{7973F388-D5CB-43B5-AAB1-2C809529A9D8}" destId="{EC1A5656-6756-4E98-838B-69122C4EFA9A}" srcOrd="2" destOrd="0" presId="urn:microsoft.com/office/officeart/2005/8/layout/orgChart1"/>
    <dgm:cxn modelId="{3B3E8F4F-C9C0-474E-B792-9354E3A00023}" type="presParOf" srcId="{209CC395-168B-402E-8600-86BEBA5B9CC7}" destId="{B6455C61-EC36-4704-AE90-F0F0048979A8}" srcOrd="4" destOrd="0" presId="urn:microsoft.com/office/officeart/2005/8/layout/orgChart1"/>
    <dgm:cxn modelId="{DF01F5FC-6DB5-45E2-B4F9-DF68CD4A143F}" type="presParOf" srcId="{209CC395-168B-402E-8600-86BEBA5B9CC7}" destId="{4D4F2C91-23DD-49D2-A7DB-5978677FF5C1}" srcOrd="5" destOrd="0" presId="urn:microsoft.com/office/officeart/2005/8/layout/orgChart1"/>
    <dgm:cxn modelId="{09CCF276-5144-40BB-9935-9896A1618C1F}" type="presParOf" srcId="{4D4F2C91-23DD-49D2-A7DB-5978677FF5C1}" destId="{40A358FC-FAE0-43DA-BE89-1CED4E6A9BE2}" srcOrd="0" destOrd="0" presId="urn:microsoft.com/office/officeart/2005/8/layout/orgChart1"/>
    <dgm:cxn modelId="{FF9EB635-F653-4779-A20C-2F8409B654A3}" type="presParOf" srcId="{40A358FC-FAE0-43DA-BE89-1CED4E6A9BE2}" destId="{E6B2424F-B12A-4FE3-8F3F-07D6C98E7B28}" srcOrd="0" destOrd="0" presId="urn:microsoft.com/office/officeart/2005/8/layout/orgChart1"/>
    <dgm:cxn modelId="{940D3237-FC79-4114-9547-30A60C3F580E}" type="presParOf" srcId="{40A358FC-FAE0-43DA-BE89-1CED4E6A9BE2}" destId="{AEE506B3-6624-4404-B50B-2353B9A9E229}" srcOrd="1" destOrd="0" presId="urn:microsoft.com/office/officeart/2005/8/layout/orgChart1"/>
    <dgm:cxn modelId="{330E090C-D45C-4055-A162-CFCE63BAAB76}" type="presParOf" srcId="{4D4F2C91-23DD-49D2-A7DB-5978677FF5C1}" destId="{BE813575-411C-4B23-96C8-EFE1717B5B90}" srcOrd="1" destOrd="0" presId="urn:microsoft.com/office/officeart/2005/8/layout/orgChart1"/>
    <dgm:cxn modelId="{79FC8C8B-2E32-41F1-9A10-496DEF08E83A}" type="presParOf" srcId="{4D4F2C91-23DD-49D2-A7DB-5978677FF5C1}" destId="{4B174C68-3830-437D-9C92-12881E1FD89F}" srcOrd="2" destOrd="0" presId="urn:microsoft.com/office/officeart/2005/8/layout/orgChart1"/>
    <dgm:cxn modelId="{61F6C8F7-7FD2-42D0-80FC-D856857C9F52}" type="presParOf" srcId="{63495320-BD9B-48A6-9CC2-DE1AAD1EDF08}" destId="{3FAC35F1-D9CF-4BF9-9767-BB7EE82E6363}" srcOrd="2" destOrd="0" presId="urn:microsoft.com/office/officeart/2005/8/layout/orgChart1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55C61-EC36-4704-AE90-F0F0048979A8}">
      <dsp:nvSpPr>
        <dsp:cNvPr id="0" name=""/>
        <dsp:cNvSpPr/>
      </dsp:nvSpPr>
      <dsp:spPr>
        <a:xfrm>
          <a:off x="3564395" y="621025"/>
          <a:ext cx="2758259" cy="260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205"/>
              </a:lnTo>
              <a:lnTo>
                <a:pt x="2758259" y="130205"/>
              </a:lnTo>
              <a:lnTo>
                <a:pt x="2758259" y="2604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949614-EB71-42CB-A57B-5DA47740A941}">
      <dsp:nvSpPr>
        <dsp:cNvPr id="0" name=""/>
        <dsp:cNvSpPr/>
      </dsp:nvSpPr>
      <dsp:spPr>
        <a:xfrm>
          <a:off x="3564395" y="621025"/>
          <a:ext cx="1160040" cy="260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205"/>
              </a:lnTo>
              <a:lnTo>
                <a:pt x="1160040" y="130205"/>
              </a:lnTo>
              <a:lnTo>
                <a:pt x="1160040" y="2604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392B41-352A-4787-A858-F21A03F9074D}">
      <dsp:nvSpPr>
        <dsp:cNvPr id="0" name=""/>
        <dsp:cNvSpPr/>
      </dsp:nvSpPr>
      <dsp:spPr>
        <a:xfrm>
          <a:off x="440312" y="1501464"/>
          <a:ext cx="527935" cy="4092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2180"/>
              </a:lnTo>
              <a:lnTo>
                <a:pt x="527935" y="40921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225497-5000-46C0-AE11-1FFD49C9A98A}">
      <dsp:nvSpPr>
        <dsp:cNvPr id="0" name=""/>
        <dsp:cNvSpPr/>
      </dsp:nvSpPr>
      <dsp:spPr>
        <a:xfrm>
          <a:off x="440312" y="1501464"/>
          <a:ext cx="527935" cy="3211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1741"/>
              </a:lnTo>
              <a:lnTo>
                <a:pt x="527935" y="32117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69D115-6DEB-4A1A-8E66-A38D22A69BDC}">
      <dsp:nvSpPr>
        <dsp:cNvPr id="0" name=""/>
        <dsp:cNvSpPr/>
      </dsp:nvSpPr>
      <dsp:spPr>
        <a:xfrm>
          <a:off x="440312" y="1501464"/>
          <a:ext cx="527935" cy="2331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1302"/>
              </a:lnTo>
              <a:lnTo>
                <a:pt x="527935" y="23313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A0175-A177-4688-9360-92E28E44308D}">
      <dsp:nvSpPr>
        <dsp:cNvPr id="0" name=""/>
        <dsp:cNvSpPr/>
      </dsp:nvSpPr>
      <dsp:spPr>
        <a:xfrm>
          <a:off x="440312" y="1501464"/>
          <a:ext cx="527935" cy="14508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0863"/>
              </a:lnTo>
              <a:lnTo>
                <a:pt x="527935" y="14508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D25AD-379B-4E8D-8FC4-16F5D8D66D1B}">
      <dsp:nvSpPr>
        <dsp:cNvPr id="0" name=""/>
        <dsp:cNvSpPr/>
      </dsp:nvSpPr>
      <dsp:spPr>
        <a:xfrm>
          <a:off x="440312" y="1501464"/>
          <a:ext cx="527935" cy="570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0425"/>
              </a:lnTo>
              <a:lnTo>
                <a:pt x="527935" y="5704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3304E-5A18-49D7-ABA5-66EEE3FB08F0}">
      <dsp:nvSpPr>
        <dsp:cNvPr id="0" name=""/>
        <dsp:cNvSpPr/>
      </dsp:nvSpPr>
      <dsp:spPr>
        <a:xfrm>
          <a:off x="1848141" y="621025"/>
          <a:ext cx="1716254" cy="260411"/>
        </a:xfrm>
        <a:custGeom>
          <a:avLst/>
          <a:gdLst/>
          <a:ahLst/>
          <a:cxnLst/>
          <a:rect l="0" t="0" r="0" b="0"/>
          <a:pathLst>
            <a:path>
              <a:moveTo>
                <a:pt x="1716254" y="0"/>
              </a:moveTo>
              <a:lnTo>
                <a:pt x="1716254" y="130205"/>
              </a:lnTo>
              <a:lnTo>
                <a:pt x="0" y="130205"/>
              </a:lnTo>
              <a:lnTo>
                <a:pt x="0" y="2604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695FB-F3E2-4589-B51B-248BD3829854}">
      <dsp:nvSpPr>
        <dsp:cNvPr id="0" name=""/>
        <dsp:cNvSpPr/>
      </dsp:nvSpPr>
      <dsp:spPr>
        <a:xfrm>
          <a:off x="2944368" y="998"/>
          <a:ext cx="1240054" cy="62002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Tema 3</a:t>
          </a:r>
        </a:p>
      </dsp:txBody>
      <dsp:txXfrm>
        <a:off x="2944368" y="998"/>
        <a:ext cx="1240054" cy="620027"/>
      </dsp:txXfrm>
    </dsp:sp>
    <dsp:sp modelId="{E5CB6B5B-D1A0-47B9-ACE1-0C194E2F356C}">
      <dsp:nvSpPr>
        <dsp:cNvPr id="0" name=""/>
        <dsp:cNvSpPr/>
      </dsp:nvSpPr>
      <dsp:spPr>
        <a:xfrm>
          <a:off x="88355" y="881436"/>
          <a:ext cx="3519572" cy="62002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Números Decimales</a:t>
          </a:r>
        </a:p>
      </dsp:txBody>
      <dsp:txXfrm>
        <a:off x="88355" y="881436"/>
        <a:ext cx="3519572" cy="620027"/>
      </dsp:txXfrm>
    </dsp:sp>
    <dsp:sp modelId="{F3BA181D-0257-4C7A-B9D0-6170EBF01B02}">
      <dsp:nvSpPr>
        <dsp:cNvPr id="0" name=""/>
        <dsp:cNvSpPr/>
      </dsp:nvSpPr>
      <dsp:spPr>
        <a:xfrm>
          <a:off x="968248" y="1761875"/>
          <a:ext cx="2875748" cy="62002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Sistema Decimal. Representación. Tipos Decimales</a:t>
          </a:r>
        </a:p>
      </dsp:txBody>
      <dsp:txXfrm>
        <a:off x="968248" y="1761875"/>
        <a:ext cx="2875748" cy="620027"/>
      </dsp:txXfrm>
    </dsp:sp>
    <dsp:sp modelId="{BE2BF002-4DA4-400A-8E0D-28E253B42617}">
      <dsp:nvSpPr>
        <dsp:cNvPr id="0" name=""/>
        <dsp:cNvSpPr/>
      </dsp:nvSpPr>
      <dsp:spPr>
        <a:xfrm>
          <a:off x="968248" y="2642314"/>
          <a:ext cx="2801146" cy="62002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Aproximación y error con decimales</a:t>
          </a:r>
        </a:p>
      </dsp:txBody>
      <dsp:txXfrm>
        <a:off x="968248" y="2642314"/>
        <a:ext cx="2801146" cy="620027"/>
      </dsp:txXfrm>
    </dsp:sp>
    <dsp:sp modelId="{49C43594-B45D-4315-B79C-0EAB1EE28384}">
      <dsp:nvSpPr>
        <dsp:cNvPr id="0" name=""/>
        <dsp:cNvSpPr/>
      </dsp:nvSpPr>
      <dsp:spPr>
        <a:xfrm>
          <a:off x="968248" y="3522753"/>
          <a:ext cx="1985389" cy="62002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Operaciones +,-,*,/</a:t>
          </a:r>
        </a:p>
      </dsp:txBody>
      <dsp:txXfrm>
        <a:off x="968248" y="3522753"/>
        <a:ext cx="1985389" cy="620027"/>
      </dsp:txXfrm>
    </dsp:sp>
    <dsp:sp modelId="{7D0FA35D-8C54-4B1C-AECF-1C13FD40F8AE}">
      <dsp:nvSpPr>
        <dsp:cNvPr id="0" name=""/>
        <dsp:cNvSpPr/>
      </dsp:nvSpPr>
      <dsp:spPr>
        <a:xfrm>
          <a:off x="968248" y="4403191"/>
          <a:ext cx="3035318" cy="62002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Relación fracciones - decimales</a:t>
          </a:r>
        </a:p>
      </dsp:txBody>
      <dsp:txXfrm>
        <a:off x="968248" y="4403191"/>
        <a:ext cx="3035318" cy="620027"/>
      </dsp:txXfrm>
    </dsp:sp>
    <dsp:sp modelId="{0F7C9CF4-17CB-4C20-AE7B-ED4E7659AB29}">
      <dsp:nvSpPr>
        <dsp:cNvPr id="0" name=""/>
        <dsp:cNvSpPr/>
      </dsp:nvSpPr>
      <dsp:spPr>
        <a:xfrm>
          <a:off x="968248" y="5283630"/>
          <a:ext cx="2356624" cy="62002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Problemas de la vida real</a:t>
          </a:r>
        </a:p>
      </dsp:txBody>
      <dsp:txXfrm>
        <a:off x="968248" y="5283630"/>
        <a:ext cx="2356624" cy="620027"/>
      </dsp:txXfrm>
    </dsp:sp>
    <dsp:sp modelId="{B132E75C-58AE-4313-97CE-D13527108C00}">
      <dsp:nvSpPr>
        <dsp:cNvPr id="0" name=""/>
        <dsp:cNvSpPr/>
      </dsp:nvSpPr>
      <dsp:spPr>
        <a:xfrm>
          <a:off x="4104408" y="881436"/>
          <a:ext cx="1240054" cy="109219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Notación Científica</a:t>
          </a:r>
        </a:p>
      </dsp:txBody>
      <dsp:txXfrm>
        <a:off x="4104408" y="881436"/>
        <a:ext cx="1240054" cy="1092190"/>
      </dsp:txXfrm>
    </dsp:sp>
    <dsp:sp modelId="{E6B2424F-B12A-4FE3-8F3F-07D6C98E7B28}">
      <dsp:nvSpPr>
        <dsp:cNvPr id="0" name=""/>
        <dsp:cNvSpPr/>
      </dsp:nvSpPr>
      <dsp:spPr>
        <a:xfrm>
          <a:off x="5604874" y="881436"/>
          <a:ext cx="1435561" cy="114602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Representación de números en la recta </a:t>
          </a:r>
        </a:p>
      </dsp:txBody>
      <dsp:txXfrm>
        <a:off x="5604874" y="881436"/>
        <a:ext cx="1435561" cy="1146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F7709-F027-4425-A3D1-1DD5BCA0EAFF}" type="datetimeFigureOut">
              <a:rPr lang="es-ES" smtClean="0"/>
              <a:t>26/11/20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EA02E-018C-49BE-91DD-515E14D89293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BA1F3-A47F-4813-A3CD-8ED34C1B0D79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1515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26/11/20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26/11/20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26/11/20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 userDrawn="1"/>
        </p:nvSpPr>
        <p:spPr>
          <a:xfrm>
            <a:off x="428596" y="357166"/>
            <a:ext cx="8358246" cy="6143668"/>
          </a:xfrm>
          <a:prstGeom prst="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976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26/11/20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26/11/20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26/11/20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26/11/20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26/11/20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26/11/20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26/11/20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26/11/20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26/11/20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esymas.es/wp-content/uploads/2017/06/IMG_3106.jpeg" TargetMode="External"/><Relationship Id="rId2" Type="http://schemas.openxmlformats.org/officeDocument/2006/relationships/hyperlink" Target="http://www.matesymas.es/wp-content/uploads/2017/06/IMG_3107.jpe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_r/n1dpvmqx4ws16kmd1ls2btnm0000gn/T/com.microsoft.Word/WebArchiveCopyPasteTempFiles/Z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_r/n1dpvmqx4ws16kmd1ls2btnm0000gn/T/com.microsoft.Word/WebArchiveCopyPasteTempFiles/pera.jp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6000" dirty="0"/>
              <a:t>Tema 3: Números Decimales</a:t>
            </a:r>
          </a:p>
        </p:txBody>
      </p:sp>
      <p:pic>
        <p:nvPicPr>
          <p:cNvPr id="13316" name="Picture 4" descr="http://4.bp.blogspot.com/_gv5FCiX0ukw/TTYF9x8M7JI/AAAAAAAAAUk/d4-Rb7PrM80/s1600/decima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5856" y="2924944"/>
            <a:ext cx="3528392" cy="3052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>
            <a:extLst>
              <a:ext uri="{FF2B5EF4-FFF2-40B4-BE49-F238E27FC236}">
                <a16:creationId xmlns:a16="http://schemas.microsoft.com/office/drawing/2014/main" id="{1CC40427-C253-D947-A844-218DE2EC4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315" y="89746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s-ES" sz="3200" dirty="0"/>
              <a:t>2. Representación de decimales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98A634E-4B90-9D48-885C-DD9B4AB5A3A3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259632" y="1011505"/>
            <a:ext cx="748883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3000" dirty="0">
                <a:latin typeface="Calibri" panose="020F0502020204030204" pitchFamily="34" charset="0"/>
                <a:ea typeface="Times New Roman" panose="02020603050405020304" pitchFamily="18" charset="0"/>
              </a:rPr>
              <a:t>2</a:t>
            </a:r>
            <a:r>
              <a:rPr kumimoji="0" lang="es-ES" altLang="es-E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Representa en la recta los siguientes números decimales:</a:t>
            </a:r>
            <a:r>
              <a:rPr kumimoji="0" lang="es-ES_tradnl" altLang="es-E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kumimoji="0" lang="es-ES_tradnl" altLang="es-E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D2F47B94-F68E-8A40-A2C9-29F35462B8F2}"/>
              </a:ext>
            </a:extLst>
          </p:cNvPr>
          <p:cNvGrpSpPr/>
          <p:nvPr/>
        </p:nvGrpSpPr>
        <p:grpSpPr>
          <a:xfrm>
            <a:off x="1988096" y="5210864"/>
            <a:ext cx="6122744" cy="335339"/>
            <a:chOff x="0" y="0"/>
            <a:chExt cx="4612640" cy="94615"/>
          </a:xfrm>
        </p:grpSpPr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87661933-BFFE-144B-B032-355C5A96A564}"/>
                </a:ext>
              </a:extLst>
            </p:cNvPr>
            <p:cNvCxnSpPr/>
            <p:nvPr/>
          </p:nvCxnSpPr>
          <p:spPr>
            <a:xfrm>
              <a:off x="0" y="47413"/>
              <a:ext cx="46126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52855063-CFCF-BF4E-A990-C7EEA36C1C4C}"/>
                </a:ext>
              </a:extLst>
            </p:cNvPr>
            <p:cNvCxnSpPr/>
            <p:nvPr/>
          </p:nvCxnSpPr>
          <p:spPr>
            <a:xfrm>
              <a:off x="203200" y="0"/>
              <a:ext cx="0" cy="946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7BB8A80A-65C4-8F4A-9E9C-BC94431261F7}"/>
                </a:ext>
              </a:extLst>
            </p:cNvPr>
            <p:cNvCxnSpPr/>
            <p:nvPr/>
          </p:nvCxnSpPr>
          <p:spPr>
            <a:xfrm>
              <a:off x="1639146" y="0"/>
              <a:ext cx="0" cy="946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7C6861E6-0AB8-9847-A7F4-48DD2B1FB789}"/>
                </a:ext>
              </a:extLst>
            </p:cNvPr>
            <p:cNvCxnSpPr/>
            <p:nvPr/>
          </p:nvCxnSpPr>
          <p:spPr>
            <a:xfrm>
              <a:off x="3081866" y="0"/>
              <a:ext cx="0" cy="946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219597AB-6D06-8E45-BA4D-1F0B6E763BBD}"/>
                </a:ext>
              </a:extLst>
            </p:cNvPr>
            <p:cNvCxnSpPr/>
            <p:nvPr/>
          </p:nvCxnSpPr>
          <p:spPr>
            <a:xfrm>
              <a:off x="4524586" y="0"/>
              <a:ext cx="0" cy="946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6">
            <a:extLst>
              <a:ext uri="{FF2B5EF4-FFF2-40B4-BE49-F238E27FC236}">
                <a16:creationId xmlns:a16="http://schemas.microsoft.com/office/drawing/2014/main" id="{D9A7ECCF-16F5-4A46-BCD9-3D7581CB2DB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259632" y="2329688"/>
            <a:ext cx="74888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c) Representa 1´33 y 1,37 </a:t>
            </a:r>
            <a:endParaRPr lang="es-ES_tradnl" altLang="es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0C8225F5-AA47-134C-BE48-7E1BC15973F8}"/>
              </a:ext>
            </a:extLst>
          </p:cNvPr>
          <p:cNvGrpSpPr/>
          <p:nvPr/>
        </p:nvGrpSpPr>
        <p:grpSpPr>
          <a:xfrm>
            <a:off x="1988096" y="3509392"/>
            <a:ext cx="6122744" cy="335339"/>
            <a:chOff x="0" y="0"/>
            <a:chExt cx="4612640" cy="94615"/>
          </a:xfrm>
        </p:grpSpPr>
        <p:cxnSp>
          <p:nvCxnSpPr>
            <p:cNvPr id="36" name="Conector recto 35">
              <a:extLst>
                <a:ext uri="{FF2B5EF4-FFF2-40B4-BE49-F238E27FC236}">
                  <a16:creationId xmlns:a16="http://schemas.microsoft.com/office/drawing/2014/main" id="{6A05ECE4-AEB2-6948-88DF-63D8A6CBC2BC}"/>
                </a:ext>
              </a:extLst>
            </p:cNvPr>
            <p:cNvCxnSpPr/>
            <p:nvPr/>
          </p:nvCxnSpPr>
          <p:spPr>
            <a:xfrm>
              <a:off x="0" y="47413"/>
              <a:ext cx="46126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>
              <a:extLst>
                <a:ext uri="{FF2B5EF4-FFF2-40B4-BE49-F238E27FC236}">
                  <a16:creationId xmlns:a16="http://schemas.microsoft.com/office/drawing/2014/main" id="{7BDE04F0-264B-1541-8C1A-099806EBC006}"/>
                </a:ext>
              </a:extLst>
            </p:cNvPr>
            <p:cNvCxnSpPr/>
            <p:nvPr/>
          </p:nvCxnSpPr>
          <p:spPr>
            <a:xfrm>
              <a:off x="203200" y="0"/>
              <a:ext cx="0" cy="946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>
              <a:extLst>
                <a:ext uri="{FF2B5EF4-FFF2-40B4-BE49-F238E27FC236}">
                  <a16:creationId xmlns:a16="http://schemas.microsoft.com/office/drawing/2014/main" id="{DC7E96B8-451D-4B43-827A-A616B6ED05FF}"/>
                </a:ext>
              </a:extLst>
            </p:cNvPr>
            <p:cNvCxnSpPr/>
            <p:nvPr/>
          </p:nvCxnSpPr>
          <p:spPr>
            <a:xfrm>
              <a:off x="1639146" y="0"/>
              <a:ext cx="0" cy="946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>
              <a:extLst>
                <a:ext uri="{FF2B5EF4-FFF2-40B4-BE49-F238E27FC236}">
                  <a16:creationId xmlns:a16="http://schemas.microsoft.com/office/drawing/2014/main" id="{AF50F340-64EF-484D-B6BA-0E5A818DB8BC}"/>
                </a:ext>
              </a:extLst>
            </p:cNvPr>
            <p:cNvCxnSpPr/>
            <p:nvPr/>
          </p:nvCxnSpPr>
          <p:spPr>
            <a:xfrm>
              <a:off x="3081866" y="0"/>
              <a:ext cx="0" cy="946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9471FAD3-96C9-864F-82FF-3AD0FEC7CE3D}"/>
                </a:ext>
              </a:extLst>
            </p:cNvPr>
            <p:cNvCxnSpPr/>
            <p:nvPr/>
          </p:nvCxnSpPr>
          <p:spPr>
            <a:xfrm>
              <a:off x="4524586" y="0"/>
              <a:ext cx="0" cy="946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6">
            <a:extLst>
              <a:ext uri="{FF2B5EF4-FFF2-40B4-BE49-F238E27FC236}">
                <a16:creationId xmlns:a16="http://schemas.microsoft.com/office/drawing/2014/main" id="{DD2BE6F9-87D3-6346-AB89-BF184E5CFEF2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259632" y="4279374"/>
            <a:ext cx="74888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d) Representa 1´6 y 1´8 </a:t>
            </a:r>
            <a:endParaRPr lang="es-ES_tradnl" altLang="es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998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>
            <a:extLst>
              <a:ext uri="{FF2B5EF4-FFF2-40B4-BE49-F238E27FC236}">
                <a16:creationId xmlns:a16="http://schemas.microsoft.com/office/drawing/2014/main" id="{1CC40427-C253-D947-A844-218DE2EC4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315" y="89746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s-ES" sz="3200" dirty="0"/>
              <a:t>2. Representación de decimales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98A634E-4B90-9D48-885C-DD9B4AB5A3A3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259632" y="1011505"/>
            <a:ext cx="748883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3000" dirty="0">
                <a:latin typeface="Calibri" panose="020F0502020204030204" pitchFamily="34" charset="0"/>
                <a:ea typeface="Times New Roman" panose="02020603050405020304" pitchFamily="18" charset="0"/>
              </a:rPr>
              <a:t>2</a:t>
            </a:r>
            <a:r>
              <a:rPr kumimoji="0" lang="es-ES" altLang="es-E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Representa en la recta los siguientes números decimales:</a:t>
            </a:r>
            <a:r>
              <a:rPr kumimoji="0" lang="es-ES_tradnl" altLang="es-E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kumimoji="0" lang="es-ES_tradnl" altLang="es-E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D9A7ECCF-16F5-4A46-BCD9-3D7581CB2DB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259632" y="2329688"/>
            <a:ext cx="74888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e) Representa 1´950 y 1´953 </a:t>
            </a:r>
            <a:endParaRPr lang="es-ES_tradnl" altLang="es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0C8225F5-AA47-134C-BE48-7E1BC15973F8}"/>
              </a:ext>
            </a:extLst>
          </p:cNvPr>
          <p:cNvGrpSpPr/>
          <p:nvPr/>
        </p:nvGrpSpPr>
        <p:grpSpPr>
          <a:xfrm>
            <a:off x="1988096" y="3509392"/>
            <a:ext cx="6122744" cy="335339"/>
            <a:chOff x="0" y="0"/>
            <a:chExt cx="4612640" cy="94615"/>
          </a:xfrm>
        </p:grpSpPr>
        <p:cxnSp>
          <p:nvCxnSpPr>
            <p:cNvPr id="36" name="Conector recto 35">
              <a:extLst>
                <a:ext uri="{FF2B5EF4-FFF2-40B4-BE49-F238E27FC236}">
                  <a16:creationId xmlns:a16="http://schemas.microsoft.com/office/drawing/2014/main" id="{6A05ECE4-AEB2-6948-88DF-63D8A6CBC2BC}"/>
                </a:ext>
              </a:extLst>
            </p:cNvPr>
            <p:cNvCxnSpPr/>
            <p:nvPr/>
          </p:nvCxnSpPr>
          <p:spPr>
            <a:xfrm>
              <a:off x="0" y="47413"/>
              <a:ext cx="46126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>
              <a:extLst>
                <a:ext uri="{FF2B5EF4-FFF2-40B4-BE49-F238E27FC236}">
                  <a16:creationId xmlns:a16="http://schemas.microsoft.com/office/drawing/2014/main" id="{7BDE04F0-264B-1541-8C1A-099806EBC006}"/>
                </a:ext>
              </a:extLst>
            </p:cNvPr>
            <p:cNvCxnSpPr/>
            <p:nvPr/>
          </p:nvCxnSpPr>
          <p:spPr>
            <a:xfrm>
              <a:off x="203200" y="0"/>
              <a:ext cx="0" cy="946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>
              <a:extLst>
                <a:ext uri="{FF2B5EF4-FFF2-40B4-BE49-F238E27FC236}">
                  <a16:creationId xmlns:a16="http://schemas.microsoft.com/office/drawing/2014/main" id="{DC7E96B8-451D-4B43-827A-A616B6ED05FF}"/>
                </a:ext>
              </a:extLst>
            </p:cNvPr>
            <p:cNvCxnSpPr/>
            <p:nvPr/>
          </p:nvCxnSpPr>
          <p:spPr>
            <a:xfrm>
              <a:off x="1639146" y="0"/>
              <a:ext cx="0" cy="946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>
              <a:extLst>
                <a:ext uri="{FF2B5EF4-FFF2-40B4-BE49-F238E27FC236}">
                  <a16:creationId xmlns:a16="http://schemas.microsoft.com/office/drawing/2014/main" id="{AF50F340-64EF-484D-B6BA-0E5A818DB8BC}"/>
                </a:ext>
              </a:extLst>
            </p:cNvPr>
            <p:cNvCxnSpPr/>
            <p:nvPr/>
          </p:nvCxnSpPr>
          <p:spPr>
            <a:xfrm>
              <a:off x="3081866" y="0"/>
              <a:ext cx="0" cy="946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9471FAD3-96C9-864F-82FF-3AD0FEC7CE3D}"/>
                </a:ext>
              </a:extLst>
            </p:cNvPr>
            <p:cNvCxnSpPr/>
            <p:nvPr/>
          </p:nvCxnSpPr>
          <p:spPr>
            <a:xfrm>
              <a:off x="4524586" y="0"/>
              <a:ext cx="0" cy="946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5399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>
            <a:extLst>
              <a:ext uri="{FF2B5EF4-FFF2-40B4-BE49-F238E27FC236}">
                <a16:creationId xmlns:a16="http://schemas.microsoft.com/office/drawing/2014/main" id="{1CC40427-C253-D947-A844-218DE2EC4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315" y="89746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s-ES" sz="3200" dirty="0"/>
              <a:t>2. Representación de decimales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98A634E-4B90-9D48-885C-DD9B4AB5A3A3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259632" y="1142190"/>
            <a:ext cx="748883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altLang="es-E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3. </a:t>
            </a:r>
            <a:r>
              <a:rPr lang="es-ES" sz="2800" dirty="0"/>
              <a:t>Indica que </a:t>
            </a:r>
            <a:r>
              <a:rPr lang="es-ES" sz="2800" dirty="0" err="1"/>
              <a:t>nºs</a:t>
            </a:r>
            <a:r>
              <a:rPr lang="es-ES" sz="2800" dirty="0"/>
              <a:t> están representados en la recta:</a:t>
            </a:r>
            <a:endParaRPr kumimoji="0" lang="es-ES_tradnl" altLang="es-E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9F53182-38DA-EA40-812A-A580EF259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916832"/>
            <a:ext cx="5003800" cy="12954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53FF359-08AB-C245-B203-03E860358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2996952"/>
            <a:ext cx="5181600" cy="6477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7C0D057-B1C1-1F4B-BF5A-3B9734693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846" y="3693059"/>
            <a:ext cx="4953000" cy="15494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6A9042D-FD7E-B04C-BFCA-6B56F74C0C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720" y="5253386"/>
            <a:ext cx="54483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38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>
            <a:extLst>
              <a:ext uri="{FF2B5EF4-FFF2-40B4-BE49-F238E27FC236}">
                <a16:creationId xmlns:a16="http://schemas.microsoft.com/office/drawing/2014/main" id="{1CC40427-C253-D947-A844-218DE2EC4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315" y="89746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s-ES" sz="3200" dirty="0"/>
              <a:t>2. Representación de decimales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98A634E-4B90-9D48-885C-DD9B4AB5A3A3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259632" y="1142190"/>
            <a:ext cx="748883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3000" dirty="0">
                <a:latin typeface="Calibri" panose="020F0502020204030204" pitchFamily="34" charset="0"/>
                <a:ea typeface="Times New Roman" panose="02020603050405020304" pitchFamily="18" charset="0"/>
              </a:rPr>
              <a:t>3</a:t>
            </a:r>
            <a:r>
              <a:rPr kumimoji="0" lang="es-ES" altLang="es-E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s-ES" sz="2800" dirty="0"/>
              <a:t>Indica que </a:t>
            </a:r>
            <a:r>
              <a:rPr lang="es-ES" sz="2800" dirty="0" err="1"/>
              <a:t>nºs</a:t>
            </a:r>
            <a:r>
              <a:rPr lang="es-ES" sz="2800" dirty="0"/>
              <a:t> están representados en la recta:</a:t>
            </a:r>
            <a:endParaRPr kumimoji="0" lang="es-ES_tradnl" altLang="es-E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EFD5E6D-9CEF-6140-9EE6-A96E54709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185" y="1844824"/>
            <a:ext cx="5041900" cy="1498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6266518-83E9-9E49-AA39-100354B67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3072959"/>
            <a:ext cx="5194300" cy="8382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C2CC296-FEC8-C547-BB50-3729F419D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219" y="4002644"/>
            <a:ext cx="5003800" cy="14351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7FFD087-8D3A-8C4B-9DB1-26EF6D3E25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895" y="5529229"/>
            <a:ext cx="51943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58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>
            <a:extLst>
              <a:ext uri="{FF2B5EF4-FFF2-40B4-BE49-F238E27FC236}">
                <a16:creationId xmlns:a16="http://schemas.microsoft.com/office/drawing/2014/main" id="{1CC40427-C253-D947-A844-218DE2EC4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315" y="89746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s-ES" sz="3200" dirty="0"/>
              <a:t>2. Representación de decimales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98A634E-4B90-9D48-885C-DD9B4AB5A3A3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259632" y="1142190"/>
            <a:ext cx="748883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altLang="es-E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3. </a:t>
            </a:r>
            <a:r>
              <a:rPr lang="es-ES" sz="2800" dirty="0"/>
              <a:t>Indica que </a:t>
            </a:r>
            <a:r>
              <a:rPr lang="es-ES" sz="2800" dirty="0" err="1"/>
              <a:t>nºs</a:t>
            </a:r>
            <a:r>
              <a:rPr lang="es-ES" sz="2800" dirty="0"/>
              <a:t> están representados en la recta:</a:t>
            </a:r>
            <a:endParaRPr kumimoji="0" lang="es-ES_tradnl" altLang="es-E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7E85E6F-CBFD-F744-9433-9251823B2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093" y="1713191"/>
            <a:ext cx="4965700" cy="15621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748B32F-0E96-1145-9673-A0B50D304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3429000"/>
            <a:ext cx="55245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17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>
            <a:extLst>
              <a:ext uri="{FF2B5EF4-FFF2-40B4-BE49-F238E27FC236}">
                <a16:creationId xmlns:a16="http://schemas.microsoft.com/office/drawing/2014/main" id="{1CC40427-C253-D947-A844-218DE2EC4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315" y="89746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s-ES" sz="3200" dirty="0"/>
              <a:t>3. Identificación y orden de decimales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02CFECC-C30A-CF4C-830B-AC63B8DF9DC8}"/>
              </a:ext>
            </a:extLst>
          </p:cNvPr>
          <p:cNvSpPr/>
          <p:nvPr/>
        </p:nvSpPr>
        <p:spPr>
          <a:xfrm>
            <a:off x="1259632" y="1232746"/>
            <a:ext cx="7560840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s-ES" sz="4400" dirty="0">
                <a:latin typeface="Calibri" panose="020F0502020204030204" pitchFamily="34" charset="0"/>
                <a:ea typeface="Times New Roman" panose="02020603050405020304" pitchFamily="18" charset="0"/>
              </a:rPr>
              <a:t>4. Ordena, de menor a mayor: 5´23 , 5´203, 5´233 y 5´2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973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>
            <a:extLst>
              <a:ext uri="{FF2B5EF4-FFF2-40B4-BE49-F238E27FC236}">
                <a16:creationId xmlns:a16="http://schemas.microsoft.com/office/drawing/2014/main" id="{1CC40427-C253-D947-A844-218DE2EC4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315" y="89746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s-ES" sz="3200" dirty="0"/>
              <a:t>3. Identificación y orden de decimales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02CFECC-C30A-CF4C-830B-AC63B8DF9DC8}"/>
              </a:ext>
            </a:extLst>
          </p:cNvPr>
          <p:cNvSpPr/>
          <p:nvPr/>
        </p:nvSpPr>
        <p:spPr>
          <a:xfrm>
            <a:off x="1259632" y="1232746"/>
            <a:ext cx="7560840" cy="1077218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sz="3200" dirty="0"/>
              <a:t>5. Encuentra tres números decimales que estén entre 7,3 y 7,4. 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7670B5C-9460-C942-BBE8-FDAC3C37D76D}"/>
              </a:ext>
            </a:extLst>
          </p:cNvPr>
          <p:cNvSpPr/>
          <p:nvPr/>
        </p:nvSpPr>
        <p:spPr>
          <a:xfrm>
            <a:off x="1259632" y="2914355"/>
            <a:ext cx="7560840" cy="1077218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sz="3200" dirty="0"/>
              <a:t>6. Encuentra tres números decimales que estén entre 4,21 y 4,22. 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A19E798-88EE-4A46-A884-35E7A7328D5B}"/>
              </a:ext>
            </a:extLst>
          </p:cNvPr>
          <p:cNvSpPr/>
          <p:nvPr/>
        </p:nvSpPr>
        <p:spPr>
          <a:xfrm>
            <a:off x="1274753" y="4593973"/>
            <a:ext cx="7560840" cy="1077218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sz="3200" dirty="0"/>
              <a:t>7. Encuentra tres números decimales que estén entre 0,123 y 0,124. 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413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18071"/>
            <a:ext cx="7498080" cy="854968"/>
          </a:xfrm>
        </p:spPr>
        <p:txBody>
          <a:bodyPr>
            <a:noAutofit/>
          </a:bodyPr>
          <a:lstStyle/>
          <a:p>
            <a:pPr algn="ctr"/>
            <a:r>
              <a:rPr lang="es-ES" sz="3200" dirty="0"/>
              <a:t>4. Tipos de Decimales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0905" y="980728"/>
            <a:ext cx="7111517" cy="4173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85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18071"/>
            <a:ext cx="7498080" cy="854968"/>
          </a:xfrm>
        </p:spPr>
        <p:txBody>
          <a:bodyPr>
            <a:noAutofit/>
          </a:bodyPr>
          <a:lstStyle/>
          <a:p>
            <a:pPr algn="ctr"/>
            <a:r>
              <a:rPr lang="es-ES" sz="3200" dirty="0"/>
              <a:t>4. Tipos de Decimales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7E8116E-2AA0-FC46-950F-1AD2F4D76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038" y="873038"/>
            <a:ext cx="5984961" cy="598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8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a 5">
                <a:extLst>
                  <a:ext uri="{FF2B5EF4-FFF2-40B4-BE49-F238E27FC236}">
                    <a16:creationId xmlns:a16="http://schemas.microsoft.com/office/drawing/2014/main" id="{02054065-9CCD-2149-A27B-D331260FAC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9604390"/>
                  </p:ext>
                </p:extLst>
              </p:nvPr>
            </p:nvGraphicFramePr>
            <p:xfrm>
              <a:off x="1331640" y="1412776"/>
              <a:ext cx="7452292" cy="472043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452292">
                      <a:extLst>
                        <a:ext uri="{9D8B030D-6E8A-4147-A177-3AD203B41FA5}">
                          <a16:colId xmlns:a16="http://schemas.microsoft.com/office/drawing/2014/main" val="3598283689"/>
                        </a:ext>
                      </a:extLst>
                    </a:gridCol>
                  </a:tblGrid>
                  <a:tr h="183620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_tradnl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8. Indica que tipos de decimales son los siguientes números:</a:t>
                          </a:r>
                          <a:endParaRPr lang="es-ES" sz="24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_tradnl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a) 5,77777….         b) 3,24                c) 127   </a:t>
                          </a:r>
                        </a:p>
                        <a:p>
                          <a:pPr algn="just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_tradnl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d) 1,010010001…  e) 7,241111…. , </a:t>
                          </a:r>
                        </a:p>
                        <a:p>
                          <a:pPr algn="just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_tradnl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f) </a:t>
                          </a:r>
                          <a14:m>
                            <m:oMath xmlns:m="http://schemas.openxmlformats.org/officeDocument/2006/math">
                              <m:r>
                                <a:rPr lang="es-ES_tradnl" sz="28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3,</m:t>
                              </m:r>
                              <m:acc>
                                <m:accPr>
                                  <m:chr m:val="̂"/>
                                  <m:ctrlPr>
                                    <a:rPr lang="es-ES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_tradnl" sz="2800" b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acc>
                            </m:oMath>
                          </a14:m>
                          <a:r>
                            <a:rPr lang="es-ES_tradnl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s-ES_tradnl" sz="2800" b="0" baseline="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              </a:t>
                          </a:r>
                          <a:r>
                            <a:rPr lang="es-ES_tradnl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g) </a:t>
                          </a:r>
                          <a14:m>
                            <m:oMath xmlns:m="http://schemas.openxmlformats.org/officeDocument/2006/math">
                              <m:r>
                                <a:rPr kumimoji="0" lang="es-ES_tradnl" sz="2800" b="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1,2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s-ES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s-ES_tradnl" sz="2800" b="0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7</m:t>
                                  </m:r>
                                </m:e>
                              </m:acc>
                            </m:oMath>
                          </a14:m>
                          <a:r>
                            <a:rPr kumimoji="0" lang="es-ES" sz="2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          </a:t>
                          </a:r>
                          <a:r>
                            <a:rPr kumimoji="0" lang="es-ES" sz="28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</a:t>
                          </a:r>
                          <a:r>
                            <a:rPr kumimoji="0" lang="es-ES" sz="2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h) 1,234567…</a:t>
                          </a: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308630"/>
                      </a:ext>
                    </a:extLst>
                  </a:tr>
                  <a:tr h="183620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es-ES" sz="24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0446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a 5">
                <a:extLst>
                  <a:ext uri="{FF2B5EF4-FFF2-40B4-BE49-F238E27FC236}">
                    <a16:creationId xmlns:a16="http://schemas.microsoft.com/office/drawing/2014/main" id="{02054065-9CCD-2149-A27B-D331260FAC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9604390"/>
                  </p:ext>
                </p:extLst>
              </p:nvPr>
            </p:nvGraphicFramePr>
            <p:xfrm>
              <a:off x="1331640" y="1412776"/>
              <a:ext cx="7452292" cy="472037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452292">
                      <a:extLst>
                        <a:ext uri="{9D8B030D-6E8A-4147-A177-3AD203B41FA5}">
                          <a16:colId xmlns:a16="http://schemas.microsoft.com/office/drawing/2014/main" val="3598283689"/>
                        </a:ext>
                      </a:extLst>
                    </a:gridCol>
                  </a:tblGrid>
                  <a:tr h="2884170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t="-3084" r="-340" b="-643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308630"/>
                      </a:ext>
                    </a:extLst>
                  </a:tr>
                  <a:tr h="183620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es-ES" sz="24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0446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1 Título">
            <a:extLst>
              <a:ext uri="{FF2B5EF4-FFF2-40B4-BE49-F238E27FC236}">
                <a16:creationId xmlns:a16="http://schemas.microsoft.com/office/drawing/2014/main" id="{DBB8F0D5-6231-2048-93ED-0E5D5F5FF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8071"/>
            <a:ext cx="7498080" cy="854968"/>
          </a:xfrm>
        </p:spPr>
        <p:txBody>
          <a:bodyPr>
            <a:noAutofit/>
          </a:bodyPr>
          <a:lstStyle/>
          <a:p>
            <a:pPr algn="ctr"/>
            <a:r>
              <a:rPr lang="es-ES" sz="3200" dirty="0"/>
              <a:t>4. Tipos de Decimales</a:t>
            </a:r>
          </a:p>
        </p:txBody>
      </p:sp>
    </p:spTree>
    <p:extLst>
      <p:ext uri="{BB962C8B-B14F-4D97-AF65-F5344CB8AC3E}">
        <p14:creationId xmlns:p14="http://schemas.microsoft.com/office/powerpoint/2010/main" val="4047400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372161"/>
              </p:ext>
            </p:extLst>
          </p:nvPr>
        </p:nvGraphicFramePr>
        <p:xfrm>
          <a:off x="1187624" y="476672"/>
          <a:ext cx="7713594" cy="3164508"/>
        </p:xfrm>
        <a:graphic>
          <a:graphicData uri="http://schemas.openxmlformats.org/drawingml/2006/table">
            <a:tbl>
              <a:tblPr/>
              <a:tblGrid>
                <a:gridCol w="7713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4843"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Estándares Examen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84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B2.C1.1. Identifica los distintos tipos de números (N,Z,Q) y los sabe representar,  ordenar e interpretar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7391924"/>
                  </a:ext>
                </a:extLst>
              </a:tr>
              <a:tr h="424843"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B2.C1.2. Operación</a:t>
                      </a:r>
                      <a:r>
                        <a:rPr lang="es-ES" sz="28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con números decimales</a:t>
                      </a:r>
                      <a:endParaRPr lang="es-E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43"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B2.C4.1. Realiza operaciones combinadas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71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B2.C3.3. Redondeo.</a:t>
                      </a:r>
                      <a:r>
                        <a:rPr lang="es-ES" sz="28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Truncamiento. Errores.</a:t>
                      </a:r>
                      <a:endParaRPr lang="es-E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217724"/>
                  </a:ext>
                </a:extLst>
              </a:tr>
              <a:tr h="5565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B2.C1.3. Resuelve problemas de números decimales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3382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1965A022-3114-6A4F-BC62-6BF18378A61B}"/>
              </a:ext>
            </a:extLst>
          </p:cNvPr>
          <p:cNvSpPr txBox="1">
            <a:spLocks/>
          </p:cNvSpPr>
          <p:nvPr/>
        </p:nvSpPr>
        <p:spPr>
          <a:xfrm>
            <a:off x="1435608" y="53752"/>
            <a:ext cx="749808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2800" dirty="0"/>
              <a:t>5. OPERACIONES CON DECIMALES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6B0C9F9C-7016-D04E-BC2D-A089ED715523}"/>
              </a:ext>
            </a:extLst>
          </p:cNvPr>
          <p:cNvSpPr txBox="1">
            <a:spLocks/>
          </p:cNvSpPr>
          <p:nvPr/>
        </p:nvSpPr>
        <p:spPr>
          <a:xfrm>
            <a:off x="1115617" y="1052736"/>
            <a:ext cx="1368152" cy="6389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2800" dirty="0"/>
              <a:t>SUMA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97DE065-746F-3C43-AD58-D4E6B24CECE4}"/>
              </a:ext>
            </a:extLst>
          </p:cNvPr>
          <p:cNvSpPr/>
          <p:nvPr/>
        </p:nvSpPr>
        <p:spPr>
          <a:xfrm>
            <a:off x="1432362" y="1811015"/>
            <a:ext cx="66062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4400" dirty="0">
                <a:latin typeface="Calibri" panose="020F0502020204030204" pitchFamily="34" charset="0"/>
                <a:ea typeface="Times New Roman" panose="02020603050405020304" pitchFamily="18" charset="0"/>
              </a:rPr>
              <a:t>9.a) 321´9 + 37´683 + 5,71 =</a:t>
            </a:r>
            <a:endParaRPr lang="es-E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>
            <a:extLst>
              <a:ext uri="{FF2B5EF4-FFF2-40B4-BE49-F238E27FC236}">
                <a16:creationId xmlns:a16="http://schemas.microsoft.com/office/drawing/2014/main" id="{93CF44B4-BAA2-2949-94AB-E1BB23849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7" y="904423"/>
            <a:ext cx="1296144" cy="638944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s-ES" sz="2800" dirty="0"/>
              <a:t>RESTA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42EA54B-B6C3-8445-B1F8-7BF919B4C6D7}"/>
              </a:ext>
            </a:extLst>
          </p:cNvPr>
          <p:cNvSpPr txBox="1">
            <a:spLocks/>
          </p:cNvSpPr>
          <p:nvPr/>
        </p:nvSpPr>
        <p:spPr>
          <a:xfrm>
            <a:off x="1435608" y="53752"/>
            <a:ext cx="749808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2800" dirty="0"/>
              <a:t>5. OPERACIONES CON DECIMALES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975E626-E5F6-1842-AFDD-A87B1C19C4CC}"/>
              </a:ext>
            </a:extLst>
          </p:cNvPr>
          <p:cNvSpPr/>
          <p:nvPr/>
        </p:nvSpPr>
        <p:spPr>
          <a:xfrm>
            <a:off x="1331640" y="1695424"/>
            <a:ext cx="46554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b)  6´3 – 0´678 =</a:t>
            </a:r>
            <a:r>
              <a:rPr lang="es-ES" sz="4400" dirty="0"/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70FE9FBC-60D2-FF4E-9580-446D00546F7C}"/>
              </a:ext>
            </a:extLst>
          </p:cNvPr>
          <p:cNvSpPr txBox="1">
            <a:spLocks/>
          </p:cNvSpPr>
          <p:nvPr/>
        </p:nvSpPr>
        <p:spPr>
          <a:xfrm>
            <a:off x="1115616" y="989856"/>
            <a:ext cx="2645271" cy="6389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2800"/>
              <a:t>SUMA Y RESTA</a:t>
            </a:r>
            <a:endParaRPr lang="es-ES" sz="2800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6C136AEF-C1FB-D842-B5A7-402D22101E95}"/>
              </a:ext>
            </a:extLst>
          </p:cNvPr>
          <p:cNvSpPr txBox="1">
            <a:spLocks/>
          </p:cNvSpPr>
          <p:nvPr/>
        </p:nvSpPr>
        <p:spPr>
          <a:xfrm>
            <a:off x="1435608" y="53752"/>
            <a:ext cx="749808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2800" dirty="0"/>
              <a:t>5. OPERACIONES CON DECIMALES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E8F759-B049-114D-B965-D3A8370BAD97}"/>
              </a:ext>
            </a:extLst>
          </p:cNvPr>
          <p:cNvSpPr/>
          <p:nvPr/>
        </p:nvSpPr>
        <p:spPr>
          <a:xfrm>
            <a:off x="1435608" y="1795463"/>
            <a:ext cx="64668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9.c)  45´9 - 49´913 + 8,54 =</a:t>
            </a:r>
            <a:r>
              <a:rPr lang="es-ES" sz="4400" dirty="0"/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701824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s-ES" sz="2800" dirty="0"/>
              <a:t>MULTIPLICACIÓN POR 10, 100, 1000…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403648" y="3573016"/>
            <a:ext cx="7498080" cy="114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MULTIPLICACIÓN POR 0´1,0´01,0´001…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C699C25-3DE4-D146-AB1E-919704AE09C4}"/>
              </a:ext>
            </a:extLst>
          </p:cNvPr>
          <p:cNvSpPr txBox="1"/>
          <p:nvPr/>
        </p:nvSpPr>
        <p:spPr>
          <a:xfrm>
            <a:off x="1187624" y="1011714"/>
            <a:ext cx="72008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10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DE4B0C6-EE4B-8F47-874A-B31FCF25E3F8}"/>
              </a:ext>
            </a:extLst>
          </p:cNvPr>
          <p:cNvSpPr/>
          <p:nvPr/>
        </p:nvSpPr>
        <p:spPr>
          <a:xfrm>
            <a:off x="2123728" y="1770202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a) 232´67 </a:t>
            </a:r>
            <a:r>
              <a:rPr lang="es-ES" sz="3200" dirty="0">
                <a:latin typeface="Calibri" panose="020F0502020204030204" pitchFamily="34" charset="0"/>
                <a:ea typeface="Times New Roman" panose="02020603050405020304" pitchFamily="18" charset="0"/>
                <a:sym typeface="Symbol" pitchFamily="2" charset="2"/>
              </a:rPr>
              <a:t></a:t>
            </a:r>
            <a:r>
              <a:rPr lang="es-ES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 10 = </a:t>
            </a:r>
            <a:endParaRPr lang="es-E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b) 67´32 </a:t>
            </a:r>
            <a:r>
              <a:rPr lang="es-ES" sz="3200" dirty="0">
                <a:latin typeface="Calibri" panose="020F0502020204030204" pitchFamily="34" charset="0"/>
                <a:ea typeface="Times New Roman" panose="02020603050405020304" pitchFamily="18" charset="0"/>
                <a:sym typeface="Symbol" pitchFamily="2" charset="2"/>
              </a:rPr>
              <a:t></a:t>
            </a:r>
            <a:r>
              <a:rPr lang="es-ES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 100 =</a:t>
            </a:r>
            <a:endParaRPr lang="es-E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c) 5´1234 </a:t>
            </a:r>
            <a:r>
              <a:rPr lang="es-ES" sz="3200" dirty="0">
                <a:latin typeface="Calibri" panose="020F0502020204030204" pitchFamily="34" charset="0"/>
                <a:ea typeface="Times New Roman" panose="02020603050405020304" pitchFamily="18" charset="0"/>
                <a:sym typeface="Symbol" pitchFamily="2" charset="2"/>
              </a:rPr>
              <a:t></a:t>
            </a:r>
            <a:r>
              <a:rPr lang="es-ES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 1000 =</a:t>
            </a:r>
            <a:endParaRPr lang="es-E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C1A71A7-26DD-1C4A-8B93-7A0B78BA747D}"/>
              </a:ext>
            </a:extLst>
          </p:cNvPr>
          <p:cNvSpPr/>
          <p:nvPr/>
        </p:nvSpPr>
        <p:spPr>
          <a:xfrm>
            <a:off x="2109363" y="4572381"/>
            <a:ext cx="4572000" cy="18004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d) 34´12 </a:t>
            </a:r>
            <a:r>
              <a:rPr lang="es-ES" sz="3200" dirty="0">
                <a:latin typeface="Calibri" panose="020F0502020204030204" pitchFamily="34" charset="0"/>
                <a:ea typeface="Times New Roman" panose="02020603050405020304" pitchFamily="18" charset="0"/>
                <a:sym typeface="Symbol" pitchFamily="2" charset="2"/>
              </a:rPr>
              <a:t></a:t>
            </a:r>
            <a:r>
              <a:rPr lang="es-ES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 0´1 =</a:t>
            </a:r>
            <a:endParaRPr lang="es-E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e) 777´21 </a:t>
            </a:r>
            <a:r>
              <a:rPr lang="es-ES" sz="3200" dirty="0">
                <a:latin typeface="Calibri" panose="020F0502020204030204" pitchFamily="34" charset="0"/>
                <a:ea typeface="Times New Roman" panose="02020603050405020304" pitchFamily="18" charset="0"/>
                <a:sym typeface="Symbol" pitchFamily="2" charset="2"/>
              </a:rPr>
              <a:t></a:t>
            </a:r>
            <a:r>
              <a:rPr lang="es-ES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 0´001 =</a:t>
            </a:r>
            <a:endParaRPr lang="es-E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f) 9´03 </a:t>
            </a:r>
            <a:r>
              <a:rPr lang="es-E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</a:t>
            </a:r>
            <a:r>
              <a:rPr lang="es-E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0,01 =</a:t>
            </a:r>
            <a:r>
              <a:rPr lang="es-ES" sz="3200" dirty="0"/>
              <a:t> 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2821F72B-7269-AC4F-93F8-D8BCDAE4D87B}"/>
              </a:ext>
            </a:extLst>
          </p:cNvPr>
          <p:cNvSpPr txBox="1">
            <a:spLocks/>
          </p:cNvSpPr>
          <p:nvPr/>
        </p:nvSpPr>
        <p:spPr>
          <a:xfrm>
            <a:off x="1435608" y="53752"/>
            <a:ext cx="749808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2800" dirty="0"/>
              <a:t>5. OPERACIONES CON DECIMALES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70FE9FBC-60D2-FF4E-9580-446D00546F7C}"/>
              </a:ext>
            </a:extLst>
          </p:cNvPr>
          <p:cNvSpPr txBox="1">
            <a:spLocks/>
          </p:cNvSpPr>
          <p:nvPr/>
        </p:nvSpPr>
        <p:spPr>
          <a:xfrm>
            <a:off x="1115616" y="989856"/>
            <a:ext cx="3168352" cy="6389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2800" dirty="0"/>
              <a:t>MULTIPLICACIÓN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6C136AEF-C1FB-D842-B5A7-402D22101E95}"/>
              </a:ext>
            </a:extLst>
          </p:cNvPr>
          <p:cNvSpPr txBox="1">
            <a:spLocks/>
          </p:cNvSpPr>
          <p:nvPr/>
        </p:nvSpPr>
        <p:spPr>
          <a:xfrm>
            <a:off x="1435608" y="53752"/>
            <a:ext cx="749808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2800" dirty="0"/>
              <a:t>5. OPERACIONES CON DECIMALES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83BC3BE-DBE2-F046-B87C-2436918A9674}"/>
              </a:ext>
            </a:extLst>
          </p:cNvPr>
          <p:cNvSpPr txBox="1"/>
          <p:nvPr/>
        </p:nvSpPr>
        <p:spPr>
          <a:xfrm>
            <a:off x="1187624" y="1718414"/>
            <a:ext cx="72008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10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F7015E6-7AE5-EE4B-AEAA-0489EC95313B}"/>
              </a:ext>
            </a:extLst>
          </p:cNvPr>
          <p:cNvSpPr/>
          <p:nvPr/>
        </p:nvSpPr>
        <p:spPr>
          <a:xfrm>
            <a:off x="2153231" y="1718414"/>
            <a:ext cx="30283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g) 6´815 </a:t>
            </a:r>
            <a:r>
              <a:rPr lang="es-E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</a:t>
            </a:r>
            <a:r>
              <a:rPr lang="es-E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3´08 =</a:t>
            </a:r>
            <a:r>
              <a:rPr lang="es-ES" sz="3200" dirty="0"/>
              <a:t>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A2BE83E-B604-7043-86E3-08D43685E10E}"/>
              </a:ext>
            </a:extLst>
          </p:cNvPr>
          <p:cNvSpPr/>
          <p:nvPr/>
        </p:nvSpPr>
        <p:spPr>
          <a:xfrm>
            <a:off x="1233133" y="4077072"/>
            <a:ext cx="3050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h) 60´05 </a:t>
            </a:r>
            <a:r>
              <a:rPr lang="es-E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</a:t>
            </a:r>
            <a:r>
              <a:rPr lang="es-E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3´70 =</a:t>
            </a:r>
            <a:r>
              <a:rPr lang="es-E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9778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53752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s-ES" sz="2800" dirty="0"/>
              <a:t>DIVISIÓN DE DECIMALES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259632" y="112474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DECIMAL ENTRE EN UN NÚMERO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052736"/>
            <a:ext cx="2838053" cy="230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331640" y="328498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UN NÚMERO ENTRE UN DECIMAL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293096"/>
            <a:ext cx="284643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573016"/>
            <a:ext cx="283231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53752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s-ES" sz="2800" dirty="0"/>
              <a:t>DIVISIÓN DE DECIMALES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259632" y="112474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DECIMAL ENTRE DECIMAL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724963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4E73F4E-9547-2E42-96E8-1045ED86A3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118734"/>
              </p:ext>
            </p:extLst>
          </p:nvPr>
        </p:nvGraphicFramePr>
        <p:xfrm>
          <a:off x="1236561" y="1268760"/>
          <a:ext cx="7750074" cy="24594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50074">
                  <a:extLst>
                    <a:ext uri="{9D8B030D-6E8A-4147-A177-3AD203B41FA5}">
                      <a16:colId xmlns:a16="http://schemas.microsoft.com/office/drawing/2014/main" val="35059603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3200" b="0" dirty="0">
                          <a:solidFill>
                            <a:schemeClr val="tx1"/>
                          </a:solidFill>
                          <a:effectLst/>
                        </a:rPr>
                        <a:t>11. Realiza las siguientes divisiones:</a:t>
                      </a:r>
                      <a:endParaRPr lang="es-ES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0" dirty="0">
                          <a:solidFill>
                            <a:schemeClr val="tx1"/>
                          </a:solidFill>
                          <a:effectLst/>
                        </a:rPr>
                        <a:t>a) 636 : 100       b) 1.296 : 10.000      c) 5 : 0,06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s-ES" sz="2800" b="0" dirty="0">
                          <a:solidFill>
                            <a:schemeClr val="tx1"/>
                          </a:solidFill>
                          <a:effectLst/>
                        </a:rPr>
                        <a:t>d) 3,45 : 0,018   e) 17,93 : 7               f) 8 : 1,125  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s-ES" sz="2800" b="0" dirty="0">
                          <a:solidFill>
                            <a:schemeClr val="tx1"/>
                          </a:solidFill>
                          <a:effectLst/>
                        </a:rPr>
                        <a:t>g) 55,2 : 0,1       h) 7,24 : 1,1</a:t>
                      </a:r>
                      <a:endParaRPr lang="es-ES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923517"/>
                  </a:ext>
                </a:extLst>
              </a:tr>
            </a:tbl>
          </a:graphicData>
        </a:graphic>
      </p:graphicFrame>
      <p:sp>
        <p:nvSpPr>
          <p:cNvPr id="6" name="1 Título">
            <a:extLst>
              <a:ext uri="{FF2B5EF4-FFF2-40B4-BE49-F238E27FC236}">
                <a16:creationId xmlns:a16="http://schemas.microsoft.com/office/drawing/2014/main" id="{CFA1CBDE-4DD3-2042-BF18-0F3715A1B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53752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s-ES" sz="2800" dirty="0"/>
              <a:t>DIVISIÓN DE DECIMALES</a:t>
            </a:r>
          </a:p>
        </p:txBody>
      </p:sp>
    </p:spTree>
    <p:extLst>
      <p:ext uri="{BB962C8B-B14F-4D97-AF65-F5344CB8AC3E}">
        <p14:creationId xmlns:p14="http://schemas.microsoft.com/office/powerpoint/2010/main" val="226217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4E73F4E-9547-2E42-96E8-1045ED86A3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118863"/>
              </p:ext>
            </p:extLst>
          </p:nvPr>
        </p:nvGraphicFramePr>
        <p:xfrm>
          <a:off x="1236561" y="1268760"/>
          <a:ext cx="7750074" cy="5017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50074">
                  <a:extLst>
                    <a:ext uri="{9D8B030D-6E8A-4147-A177-3AD203B41FA5}">
                      <a16:colId xmlns:a16="http://schemas.microsoft.com/office/drawing/2014/main" val="35059603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 Operaciones combinadas:</a:t>
                      </a:r>
                      <a:endParaRPr kumimoji="0" lang="es-ES" sz="2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514350" indent="-51435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AutoNum type="alphaLcParenR"/>
                      </a:pPr>
                      <a:r>
                        <a:rPr kumimoji="0" lang="es-ES" sz="3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3´4 – 0´8 : 0´5</a:t>
                      </a:r>
                      <a:r>
                        <a:rPr kumimoji="0" lang="es-ES" sz="4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s-ES" sz="3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+ 2´7 </a:t>
                      </a:r>
                      <a:r>
                        <a:rPr kumimoji="0" lang="es-ES" sz="3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</a:t>
                      </a:r>
                      <a:r>
                        <a:rPr kumimoji="0" lang="es-ES" sz="3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0´5 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kumimoji="0" lang="es-ES" sz="3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b) 0´57 : 0´1 – 6´3 – 18 </a:t>
                      </a:r>
                      <a:r>
                        <a:rPr kumimoji="0" lang="es-ES" sz="3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</a:t>
                      </a:r>
                      <a:r>
                        <a:rPr kumimoji="0" lang="es-ES" sz="3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0,01  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3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c) 13 </a:t>
                      </a:r>
                      <a:r>
                        <a:rPr kumimoji="0" lang="es-ES" sz="3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</a:t>
                      </a:r>
                      <a:r>
                        <a:rPr kumimoji="0" lang="es-ES" sz="3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0´4 + 0´6 : 0´2 – 3´8 </a:t>
                      </a:r>
                      <a:endParaRPr kumimoji="0" lang="es-ES" sz="48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3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923517"/>
                  </a:ext>
                </a:extLst>
              </a:tr>
            </a:tbl>
          </a:graphicData>
        </a:graphic>
      </p:graphicFrame>
      <p:sp>
        <p:nvSpPr>
          <p:cNvPr id="6" name="1 Título">
            <a:extLst>
              <a:ext uri="{FF2B5EF4-FFF2-40B4-BE49-F238E27FC236}">
                <a16:creationId xmlns:a16="http://schemas.microsoft.com/office/drawing/2014/main" id="{CFA1CBDE-4DD3-2042-BF18-0F3715A1B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53752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s-ES" sz="2800" dirty="0"/>
              <a:t>DIVISIÓN DE DECIMALES</a:t>
            </a:r>
          </a:p>
        </p:txBody>
      </p:sp>
    </p:spTree>
    <p:extLst>
      <p:ext uri="{BB962C8B-B14F-4D97-AF65-F5344CB8AC3E}">
        <p14:creationId xmlns:p14="http://schemas.microsoft.com/office/powerpoint/2010/main" val="4102446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53752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s-ES" sz="3200" dirty="0"/>
              <a:t>13. SITUACIÓN DE LA VIDA REAL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9FC3CFC-BE1F-2147-9C5F-1E00640C9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3855531"/>
            <a:ext cx="7773954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000" b="0" i="0" u="none" strike="noStrike" cap="none" normalizeH="0" baseline="0" dirty="0">
                <a:ln>
                  <a:noFill/>
                </a:ln>
                <a:solidFill>
                  <a:srgbClr val="2EA3F2"/>
                </a:solidFill>
                <a:effectLst/>
                <a:latin typeface="Open Sans"/>
                <a:hlinkClick r:id="rId2"/>
              </a:rPr>
              <a:t> </a:t>
            </a:r>
            <a:r>
              <a:rPr lang="es-ES" altLang="es-ES" dirty="0">
                <a:solidFill>
                  <a:srgbClr val="666666"/>
                </a:solidFill>
                <a:latin typeface="Open Sans"/>
              </a:rPr>
              <a:t>En la imagen de la izquierda, la bolsa de 44 pastillas, cuesta 12,55 € y debajo del precio pone que cada pastilla sale a 0,27 €.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s-ES" altLang="es-ES" dirty="0">
                <a:solidFill>
                  <a:srgbClr val="666666"/>
                </a:solidFill>
                <a:latin typeface="Open Sans"/>
              </a:rPr>
              <a:t>¿Es cierto que cada pastilla cuesta 0,27 €, o nos están engañando?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lang="es-ES" altLang="es-ES" dirty="0">
                <a:solidFill>
                  <a:srgbClr val="666666"/>
                </a:solidFill>
                <a:latin typeface="Open Sans"/>
              </a:rPr>
              <a:t>¿Cuál es el precio real de cada pastilla?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lang="es-ES" altLang="es-ES" dirty="0">
                <a:solidFill>
                  <a:srgbClr val="666666"/>
                </a:solidFill>
                <a:latin typeface="Open Sans"/>
              </a:rPr>
              <a:t>Si cada pastilla costara 0,27 €, ¿cuánto deberíamos pagar por la bolsa? ¿Cuánto nos ahorraríamos?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dirty="0">
                <a:solidFill>
                  <a:srgbClr val="666666"/>
                </a:solidFill>
                <a:latin typeface="Open Sans"/>
              </a:rPr>
              <a:t>En la imagen de la derecha, la bolsa de 28 pastillas, cuesta 9,80 €.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dirty="0">
                <a:solidFill>
                  <a:srgbClr val="666666"/>
                </a:solidFill>
                <a:latin typeface="Open Sans"/>
              </a:rPr>
              <a:t>4. ¿Cuál es el precio de cada pastilla?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dirty="0">
                <a:solidFill>
                  <a:srgbClr val="666666"/>
                </a:solidFill>
                <a:latin typeface="Open Sans"/>
              </a:rPr>
              <a:t>5. Para ese precio por pastilla, si la bolsa tuviera 44 unidades, ¿cuánto me costaría?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dirty="0">
                <a:solidFill>
                  <a:srgbClr val="666666"/>
                </a:solidFill>
                <a:latin typeface="Open Sans"/>
              </a:rPr>
              <a:t>6. ¿Qué bolsa me interesa comprar más?</a:t>
            </a:r>
          </a:p>
        </p:txBody>
      </p:sp>
      <p:pic>
        <p:nvPicPr>
          <p:cNvPr id="1026" name="Picture 2" descr="http://www.matesymas.es/wp-content/uploads/2017/06/IMG_3106-300x225.jpeg">
            <a:hlinkClick r:id="rId3"/>
            <a:extLst>
              <a:ext uri="{FF2B5EF4-FFF2-40B4-BE49-F238E27FC236}">
                <a16:creationId xmlns:a16="http://schemas.microsoft.com/office/drawing/2014/main" id="{B20E145B-36BF-BA44-9B28-7EDD8BE41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1892821"/>
            <a:ext cx="2557585" cy="191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www.matesymas.es/wp-content/uploads/2017/06/IMG_3107-300x225.jpeg">
            <a:hlinkClick r:id="rId2"/>
            <a:extLst>
              <a:ext uri="{FF2B5EF4-FFF2-40B4-BE49-F238E27FC236}">
                <a16:creationId xmlns:a16="http://schemas.microsoft.com/office/drawing/2014/main" id="{232D5A2D-FBFA-AA4B-A93E-C4946ACEE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443" y="1634884"/>
            <a:ext cx="2918121" cy="218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7C8DC8D-1838-D14C-9260-8730E0E4A03B}"/>
              </a:ext>
            </a:extLst>
          </p:cNvPr>
          <p:cNvSpPr/>
          <p:nvPr/>
        </p:nvSpPr>
        <p:spPr>
          <a:xfrm>
            <a:off x="1259632" y="969491"/>
            <a:ext cx="7674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dirty="0">
                <a:solidFill>
                  <a:srgbClr val="666666"/>
                </a:solidFill>
                <a:latin typeface="Open Sans"/>
              </a:rPr>
              <a:t>El otro día fui al supermercado a comprar pastillas para el lavavajillas y dudé si comprar el paquete de 28 o 44 pastillas. En las siguientes imágenes aparecen los precios de cada bolsa.</a:t>
            </a:r>
            <a:endParaRPr lang="es-ES" altLang="es-ES" sz="1400" dirty="0"/>
          </a:p>
        </p:txBody>
      </p:sp>
    </p:spTree>
    <p:extLst>
      <p:ext uri="{BB962C8B-B14F-4D97-AF65-F5344CB8AC3E}">
        <p14:creationId xmlns:p14="http://schemas.microsoft.com/office/powerpoint/2010/main" val="1314442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304974876"/>
              </p:ext>
            </p:extLst>
          </p:nvPr>
        </p:nvGraphicFramePr>
        <p:xfrm>
          <a:off x="1475656" y="476672"/>
          <a:ext cx="7128791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72133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53752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s-ES" sz="2800" dirty="0"/>
              <a:t>6. APROXIMACIÓN. ERRORES.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500166" y="1285860"/>
            <a:ext cx="76438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Truncamiento (a las décimas, centésimas,…)</a:t>
            </a:r>
          </a:p>
          <a:p>
            <a:endParaRPr lang="es-ES" sz="2800" b="1" dirty="0"/>
          </a:p>
          <a:p>
            <a:r>
              <a:rPr lang="es-ES" sz="3200" dirty="0"/>
              <a:t>1,22922			192,394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500166" y="3258451"/>
            <a:ext cx="76438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Redondeo (a las décimas, centésimas,…)</a:t>
            </a:r>
          </a:p>
          <a:p>
            <a:endParaRPr lang="es-ES" sz="2800" b="1" dirty="0"/>
          </a:p>
          <a:p>
            <a:r>
              <a:rPr lang="es-ES" sz="3200" dirty="0"/>
              <a:t>1,22922			192,394</a:t>
            </a:r>
          </a:p>
        </p:txBody>
      </p:sp>
    </p:spTree>
    <p:extLst>
      <p:ext uri="{BB962C8B-B14F-4D97-AF65-F5344CB8AC3E}">
        <p14:creationId xmlns:p14="http://schemas.microsoft.com/office/powerpoint/2010/main" val="17441704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53752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s-ES" sz="2800" dirty="0"/>
              <a:t>6. APROXIMACIÓN. ERRORES.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500166" y="1285860"/>
            <a:ext cx="76438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Error cometido al truncar o al redondear</a:t>
            </a:r>
          </a:p>
          <a:p>
            <a:endParaRPr lang="es-ES" sz="2800" b="1" dirty="0"/>
          </a:p>
          <a:p>
            <a:r>
              <a:rPr lang="es-ES" sz="3200" dirty="0"/>
              <a:t>1,22922			192,394</a:t>
            </a:r>
          </a:p>
        </p:txBody>
      </p:sp>
    </p:spTree>
    <p:extLst>
      <p:ext uri="{BB962C8B-B14F-4D97-AF65-F5344CB8AC3E}">
        <p14:creationId xmlns:p14="http://schemas.microsoft.com/office/powerpoint/2010/main" val="28430693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13B0AB3-D415-E048-8506-2A90C19E198C}"/>
              </a:ext>
            </a:extLst>
          </p:cNvPr>
          <p:cNvSpPr/>
          <p:nvPr/>
        </p:nvSpPr>
        <p:spPr>
          <a:xfrm>
            <a:off x="1043608" y="1340768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 Responde las siguientes cuestiones sobre truncamiento</a:t>
            </a:r>
            <a:r>
              <a:rPr lang="es-ES_tradnl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s-E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4793C45-0C93-B14D-B904-B5CB127D5108}"/>
              </a:ext>
            </a:extLst>
          </p:cNvPr>
          <p:cNvSpPr/>
          <p:nvPr/>
        </p:nvSpPr>
        <p:spPr>
          <a:xfrm>
            <a:off x="1043608" y="1916832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Trunca a las décimas       a) 1´3548 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b) 32´7697 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Trunca a las centésimas  a) 23´456 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b) 197´324 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Trunca a las milésimas</a:t>
            </a:r>
          </a:p>
          <a:p>
            <a:pPr algn="just">
              <a:spcAft>
                <a:spcPts val="0"/>
              </a:spcAft>
            </a:pP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a) 1´9823 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</a:p>
          <a:p>
            <a:pPr algn="just">
              <a:spcAft>
                <a:spcPts val="0"/>
              </a:spcAft>
            </a:pP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b) 1´234321 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</a:p>
          <a:p>
            <a:pPr algn="just">
              <a:spcAft>
                <a:spcPts val="0"/>
              </a:spcAft>
            </a:pPr>
            <a:endParaRPr lang="es-ES_tradn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itchFamily="2" charset="2"/>
            </a:endParaRPr>
          </a:p>
          <a:p>
            <a:pPr algn="just">
              <a:spcAft>
                <a:spcPts val="0"/>
              </a:spcAft>
            </a:pPr>
            <a:r>
              <a:rPr lang="es-ES_tradnl" sz="2400" dirty="0">
                <a:latin typeface="Calibri" panose="020F0502020204030204" pitchFamily="34" charset="0"/>
                <a:cs typeface="Calibri" panose="020F0502020204030204" pitchFamily="34" charset="0"/>
              </a:rPr>
              <a:t>Escribe 2 números que truncados a las centésimas den como resultado 7´43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</a:t>
            </a: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FAE9E01A-083F-904C-82B2-DF7DCF539D8E}"/>
              </a:ext>
            </a:extLst>
          </p:cNvPr>
          <p:cNvSpPr txBox="1">
            <a:spLocks/>
          </p:cNvSpPr>
          <p:nvPr/>
        </p:nvSpPr>
        <p:spPr>
          <a:xfrm>
            <a:off x="1435608" y="413792"/>
            <a:ext cx="7498080" cy="63894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2800" dirty="0"/>
              <a:t>6. APROXIMACIÓN. ERRORES.</a:t>
            </a:r>
          </a:p>
        </p:txBody>
      </p:sp>
    </p:spTree>
    <p:extLst>
      <p:ext uri="{BB962C8B-B14F-4D97-AF65-F5344CB8AC3E}">
        <p14:creationId xmlns:p14="http://schemas.microsoft.com/office/powerpoint/2010/main" val="15635193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13B0AB3-D415-E048-8506-2A90C19E198C}"/>
              </a:ext>
            </a:extLst>
          </p:cNvPr>
          <p:cNvSpPr/>
          <p:nvPr/>
        </p:nvSpPr>
        <p:spPr>
          <a:xfrm>
            <a:off x="1043608" y="1340768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15. Responde las siguientes cuestiones sobre redondeo</a:t>
            </a:r>
            <a:r>
              <a:rPr lang="es-ES_tradnl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s-E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4793C45-0C93-B14D-B904-B5CB127D5108}"/>
              </a:ext>
            </a:extLst>
          </p:cNvPr>
          <p:cNvSpPr/>
          <p:nvPr/>
        </p:nvSpPr>
        <p:spPr>
          <a:xfrm>
            <a:off x="1043608" y="1916832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Redondea a las décimas       a) 1´3548 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b) 32´7697 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Redondea a las centésimas  a) 23´456 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b) 197´324 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Redondea a las milésimas</a:t>
            </a:r>
          </a:p>
          <a:p>
            <a:pPr algn="just">
              <a:spcAft>
                <a:spcPts val="0"/>
              </a:spcAft>
            </a:pP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a) 1´9823 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</a:p>
          <a:p>
            <a:pPr algn="just">
              <a:spcAft>
                <a:spcPts val="0"/>
              </a:spcAft>
            </a:pP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b) 1´234321 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</a:p>
          <a:p>
            <a:pPr algn="just">
              <a:spcAft>
                <a:spcPts val="0"/>
              </a:spcAft>
            </a:pPr>
            <a:endParaRPr lang="es-ES_tradn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itchFamily="2" charset="2"/>
            </a:endParaRPr>
          </a:p>
          <a:p>
            <a:pPr algn="just">
              <a:spcAft>
                <a:spcPts val="0"/>
              </a:spcAft>
            </a:pPr>
            <a:r>
              <a:rPr lang="es-ES_tradnl" sz="2400" dirty="0">
                <a:latin typeface="Calibri" panose="020F0502020204030204" pitchFamily="34" charset="0"/>
                <a:cs typeface="Calibri" panose="020F0502020204030204" pitchFamily="34" charset="0"/>
              </a:rPr>
              <a:t>Escribe 2 números que redondeados a las centésimas den como resultado 7´43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</a:t>
            </a: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FAE9E01A-083F-904C-82B2-DF7DCF539D8E}"/>
              </a:ext>
            </a:extLst>
          </p:cNvPr>
          <p:cNvSpPr txBox="1">
            <a:spLocks/>
          </p:cNvSpPr>
          <p:nvPr/>
        </p:nvSpPr>
        <p:spPr>
          <a:xfrm>
            <a:off x="1435608" y="413792"/>
            <a:ext cx="7498080" cy="63894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2800" dirty="0"/>
              <a:t>6. APROXIMACIÓN. ERRORES.</a:t>
            </a:r>
          </a:p>
        </p:txBody>
      </p:sp>
    </p:spTree>
    <p:extLst>
      <p:ext uri="{BB962C8B-B14F-4D97-AF65-F5344CB8AC3E}">
        <p14:creationId xmlns:p14="http://schemas.microsoft.com/office/powerpoint/2010/main" val="8050726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FAE9E01A-083F-904C-82B2-DF7DCF539D8E}"/>
              </a:ext>
            </a:extLst>
          </p:cNvPr>
          <p:cNvSpPr txBox="1">
            <a:spLocks/>
          </p:cNvSpPr>
          <p:nvPr/>
        </p:nvSpPr>
        <p:spPr>
          <a:xfrm>
            <a:off x="1435608" y="413792"/>
            <a:ext cx="7498080" cy="63894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2800" dirty="0"/>
              <a:t>6. APROXIMACIÓN. ERRORES.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92B9E32-D1E5-B747-AD77-3658FF06EA2C}"/>
              </a:ext>
            </a:extLst>
          </p:cNvPr>
          <p:cNvSpPr/>
          <p:nvPr/>
        </p:nvSpPr>
        <p:spPr>
          <a:xfrm>
            <a:off x="1232706" y="1196752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s-ES_tradn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16. Completa en tu cuaderno la siguiente tabla:</a:t>
            </a:r>
            <a:endParaRPr lang="es-E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979E7E7C-E0AF-524C-90D7-1B84EA6F82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872044"/>
              </p:ext>
            </p:extLst>
          </p:nvPr>
        </p:nvGraphicFramePr>
        <p:xfrm>
          <a:off x="1232706" y="1916832"/>
          <a:ext cx="7704854" cy="1706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1861">
                  <a:extLst>
                    <a:ext uri="{9D8B030D-6E8A-4147-A177-3AD203B41FA5}">
                      <a16:colId xmlns:a16="http://schemas.microsoft.com/office/drawing/2014/main" val="3720541305"/>
                    </a:ext>
                  </a:extLst>
                </a:gridCol>
                <a:gridCol w="768777">
                  <a:extLst>
                    <a:ext uri="{9D8B030D-6E8A-4147-A177-3AD203B41FA5}">
                      <a16:colId xmlns:a16="http://schemas.microsoft.com/office/drawing/2014/main" val="1534728925"/>
                    </a:ext>
                  </a:extLst>
                </a:gridCol>
                <a:gridCol w="768777">
                  <a:extLst>
                    <a:ext uri="{9D8B030D-6E8A-4147-A177-3AD203B41FA5}">
                      <a16:colId xmlns:a16="http://schemas.microsoft.com/office/drawing/2014/main" val="2058336605"/>
                    </a:ext>
                  </a:extLst>
                </a:gridCol>
                <a:gridCol w="768777">
                  <a:extLst>
                    <a:ext uri="{9D8B030D-6E8A-4147-A177-3AD203B41FA5}">
                      <a16:colId xmlns:a16="http://schemas.microsoft.com/office/drawing/2014/main" val="2518574124"/>
                    </a:ext>
                  </a:extLst>
                </a:gridCol>
                <a:gridCol w="768777">
                  <a:extLst>
                    <a:ext uri="{9D8B030D-6E8A-4147-A177-3AD203B41FA5}">
                      <a16:colId xmlns:a16="http://schemas.microsoft.com/office/drawing/2014/main" val="1081592181"/>
                    </a:ext>
                  </a:extLst>
                </a:gridCol>
                <a:gridCol w="768777">
                  <a:extLst>
                    <a:ext uri="{9D8B030D-6E8A-4147-A177-3AD203B41FA5}">
                      <a16:colId xmlns:a16="http://schemas.microsoft.com/office/drawing/2014/main" val="2877379567"/>
                    </a:ext>
                  </a:extLst>
                </a:gridCol>
                <a:gridCol w="769554">
                  <a:extLst>
                    <a:ext uri="{9D8B030D-6E8A-4147-A177-3AD203B41FA5}">
                      <a16:colId xmlns:a16="http://schemas.microsoft.com/office/drawing/2014/main" val="842716561"/>
                    </a:ext>
                  </a:extLst>
                </a:gridCol>
                <a:gridCol w="769554">
                  <a:extLst>
                    <a:ext uri="{9D8B030D-6E8A-4147-A177-3AD203B41FA5}">
                      <a16:colId xmlns:a16="http://schemas.microsoft.com/office/drawing/2014/main" val="17891863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2´314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1´325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4´300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0´937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1´554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1´665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9´555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28283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Truncar a las centésimas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ES" sz="16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ES" sz="16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ES" sz="16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10997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Redondear a las décimas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ES" sz="16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ES" sz="16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72687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Redondear a las centésimas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ES" sz="16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ES" sz="16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ES" sz="16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9121096"/>
                  </a:ext>
                </a:extLst>
              </a:tr>
            </a:tbl>
          </a:graphicData>
        </a:graphic>
      </p:graphicFrame>
      <p:sp>
        <p:nvSpPr>
          <p:cNvPr id="11" name="Rectángulo 10">
            <a:extLst>
              <a:ext uri="{FF2B5EF4-FFF2-40B4-BE49-F238E27FC236}">
                <a16:creationId xmlns:a16="http://schemas.microsoft.com/office/drawing/2014/main" id="{C8ACCA41-0BFB-3440-B929-590FEAE97AE4}"/>
              </a:ext>
            </a:extLst>
          </p:cNvPr>
          <p:cNvSpPr/>
          <p:nvPr/>
        </p:nvSpPr>
        <p:spPr>
          <a:xfrm>
            <a:off x="1232706" y="3951748"/>
            <a:ext cx="741682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400" dirty="0"/>
              <a:t>¿Qué error has cometido al redondear a las décimas los números 2´314, 1´325 y 1´665?.</a:t>
            </a:r>
          </a:p>
          <a:p>
            <a:pPr algn="just"/>
            <a:endParaRPr lang="es-ES_tradnl" sz="2400" dirty="0"/>
          </a:p>
          <a:p>
            <a:pPr algn="just"/>
            <a:r>
              <a:rPr lang="es-ES_tradnl" sz="2000" dirty="0"/>
              <a:t>E</a:t>
            </a:r>
            <a:r>
              <a:rPr lang="es-ES_tradnl" sz="2000" baseline="-25000" dirty="0"/>
              <a:t>abs1</a:t>
            </a:r>
            <a:r>
              <a:rPr lang="es-ES_tradnl" sz="2000" dirty="0"/>
              <a:t>=                     E</a:t>
            </a:r>
            <a:r>
              <a:rPr lang="es-ES_tradnl" sz="2000" baseline="-25000" dirty="0"/>
              <a:t>abs2</a:t>
            </a:r>
            <a:r>
              <a:rPr lang="es-ES_tradnl" sz="2000" dirty="0"/>
              <a:t>=                      E</a:t>
            </a:r>
            <a:r>
              <a:rPr lang="es-ES_tradnl" sz="2000" baseline="-25000" dirty="0"/>
              <a:t>abs3</a:t>
            </a:r>
            <a:r>
              <a:rPr lang="es-ES_tradnl" sz="2000" dirty="0"/>
              <a:t>=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9130538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FAE9E01A-083F-904C-82B2-DF7DCF539D8E}"/>
              </a:ext>
            </a:extLst>
          </p:cNvPr>
          <p:cNvSpPr txBox="1">
            <a:spLocks/>
          </p:cNvSpPr>
          <p:nvPr/>
        </p:nvSpPr>
        <p:spPr>
          <a:xfrm>
            <a:off x="1435608" y="413792"/>
            <a:ext cx="7498080" cy="63894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2800" dirty="0"/>
              <a:t>6. APROXIMACIÓN. ERRORES.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ABD85E3E-11AD-0841-B40A-E6CE6DA45275}"/>
                  </a:ext>
                </a:extLst>
              </p:cNvPr>
              <p:cNvSpPr/>
              <p:nvPr/>
            </p:nvSpPr>
            <p:spPr>
              <a:xfrm>
                <a:off x="1187624" y="1124744"/>
                <a:ext cx="7746064" cy="1103828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s-ES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17. Trunca y redondea a las centésimas los números </a:t>
                </a:r>
                <a14:m>
                  <m:oMath xmlns:m="http://schemas.openxmlformats.org/officeDocument/2006/math">
                    <m:r>
                      <a:rPr lang="es-E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12´</m:t>
                    </m:r>
                    <m:acc>
                      <m:accPr>
                        <m:chr m:val="̂"/>
                        <m:ctrlPr>
                          <a:rPr lang="es-E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acc>
                  </m:oMath>
                </a14:m>
                <a:r>
                  <a:rPr lang="es-ES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y </a:t>
                </a:r>
                <a14:m>
                  <m:oMath xmlns:m="http://schemas.openxmlformats.org/officeDocument/2006/math">
                    <m:r>
                      <a:rPr lang="es-E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12´6</m:t>
                    </m:r>
                    <m:acc>
                      <m:accPr>
                        <m:chr m:val="̂"/>
                        <m:ctrlPr>
                          <a:rPr lang="es-E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acc>
                  </m:oMath>
                </a14:m>
                <a:r>
                  <a:rPr lang="es-ES" sz="3200" dirty="0">
                    <a:effectLst/>
                  </a:rPr>
                  <a:t> </a:t>
                </a:r>
                <a:endParaRPr lang="es-ES" sz="3200" dirty="0"/>
              </a:p>
            </p:txBody>
          </p:sp>
        </mc:Choice>
        <mc:Fallback xmlns="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ABD85E3E-11AD-0841-B40A-E6CE6DA452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124744"/>
                <a:ext cx="7746064" cy="1103828"/>
              </a:xfrm>
              <a:prstGeom prst="rect">
                <a:avLst/>
              </a:prstGeom>
              <a:blipFill>
                <a:blip r:embed="rId2"/>
                <a:stretch>
                  <a:fillRect l="-1797" t="-5618" b="-1573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71996753-5826-F540-8952-DF734F89CEA4}"/>
                  </a:ext>
                </a:extLst>
              </p:cNvPr>
              <p:cNvSpPr/>
              <p:nvPr/>
            </p:nvSpPr>
            <p:spPr>
              <a:xfrm>
                <a:off x="1187624" y="3573016"/>
                <a:ext cx="7746064" cy="1093826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s-ES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18. ¿Cuál es el redondeo de </a:t>
                </a:r>
                <a14:m>
                  <m:oMath xmlns:m="http://schemas.openxmlformats.org/officeDocument/2006/math">
                    <m:r>
                      <a:rPr lang="es-E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18´</m:t>
                    </m:r>
                    <m:acc>
                      <m:accPr>
                        <m:chr m:val="̂"/>
                        <m:ctrlPr>
                          <a:rPr lang="es-E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</m:acc>
                  </m:oMath>
                </a14:m>
                <a:r>
                  <a:rPr lang="es-ES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cualquier unidad decimal?</a:t>
                </a:r>
                <a:r>
                  <a:rPr lang="es-ES" sz="3200" dirty="0">
                    <a:effectLst/>
                  </a:rPr>
                  <a:t> </a:t>
                </a:r>
                <a:endParaRPr lang="es-ES" sz="3200" dirty="0"/>
              </a:p>
            </p:txBody>
          </p:sp>
        </mc:Choice>
        <mc:Fallback xmlns="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71996753-5826-F540-8952-DF734F89CE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573016"/>
                <a:ext cx="7746064" cy="1093826"/>
              </a:xfrm>
              <a:prstGeom prst="rect">
                <a:avLst/>
              </a:prstGeom>
              <a:blipFill>
                <a:blip r:embed="rId3"/>
                <a:stretch>
                  <a:fillRect l="-1797" t="-3371" r="-490" b="-1573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38021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53752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s-ES" sz="2800" dirty="0"/>
              <a:t>7. RELACIÓN DECIMALES Y FRACCIONES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142984"/>
            <a:ext cx="750599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53752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s-ES" sz="2800" dirty="0"/>
              <a:t>7. RELACIÓN DECIMALES Y FRACCIONES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71546"/>
            <a:ext cx="776694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53752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s-ES" sz="3200" dirty="0"/>
              <a:t>RELACIÓN DECIMALES Y FRACCIONES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357290" y="1214422"/>
            <a:ext cx="735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Expresión de un número decimal periódico como fracción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53752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s-ES" sz="2800" dirty="0"/>
              <a:t>RELACIÓN DECIMALES Y FRACCIONES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C23B8C92-BE6D-774D-BA2F-73E0319C678F}"/>
                  </a:ext>
                </a:extLst>
              </p:cNvPr>
              <p:cNvSpPr/>
              <p:nvPr/>
            </p:nvSpPr>
            <p:spPr>
              <a:xfrm>
                <a:off x="1115616" y="1052736"/>
                <a:ext cx="7818072" cy="27723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s-ES_tradnl" sz="3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19. </a:t>
                </a:r>
                <a:r>
                  <a:rPr lang="es-ES_tradnl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Escribe en forma de decimal indicando el tipo de decimal obtenido</a:t>
                </a:r>
                <a:r>
                  <a:rPr lang="es-ES_tradnl" sz="3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s-ES" sz="4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_tradnl" sz="4400" i="1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s-ES_tradnl" sz="4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s-ES" sz="4000" dirty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s-ES_tradnl" sz="4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_tradnl" sz="4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s-E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s-ES_tradnl" sz="4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	     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_tradnl" sz="4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s-E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s-ES" sz="4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s-ES_tradnl" sz="4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	</a:t>
                </a:r>
              </a:p>
              <a:p>
                <a:endParaRPr lang="es-ES_tradnl" sz="3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C23B8C92-BE6D-774D-BA2F-73E0319C67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052736"/>
                <a:ext cx="7818072" cy="2772362"/>
              </a:xfrm>
              <a:prstGeom prst="rect">
                <a:avLst/>
              </a:prstGeom>
              <a:blipFill>
                <a:blip r:embed="rId2"/>
                <a:stretch>
                  <a:fillRect l="-2597" t="-1370" r="-194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6798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200" dirty="0"/>
              <a:t>Historia de los Números Decimales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214414" y="1285860"/>
            <a:ext cx="77153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Las antiguas civilizaciones no utilizaban los números decimales. Los egipcios usaban los naturales y los babilonios utilizaban el sistema sexagesimal manejando fracciones cuyos denominadores eran potencias de 60.</a:t>
            </a:r>
          </a:p>
          <a:p>
            <a:endParaRPr lang="es-ES" dirty="0"/>
          </a:p>
          <a:p>
            <a:r>
              <a:rPr lang="es-ES" dirty="0"/>
              <a:t>Aunque los decimales eran conocidos por los árabes y los chinos, se atribuye su primera utilización a </a:t>
            </a:r>
            <a:r>
              <a:rPr lang="es-ES" dirty="0" err="1"/>
              <a:t>Simon</a:t>
            </a:r>
            <a:r>
              <a:rPr lang="es-ES" dirty="0"/>
              <a:t> </a:t>
            </a:r>
            <a:r>
              <a:rPr lang="es-ES" dirty="0" err="1"/>
              <a:t>Stevin</a:t>
            </a:r>
            <a:r>
              <a:rPr lang="es-ES" dirty="0"/>
              <a:t> (1548-1620). </a:t>
            </a:r>
          </a:p>
          <a:p>
            <a:endParaRPr lang="es-ES" dirty="0"/>
          </a:p>
          <a:p>
            <a:r>
              <a:rPr lang="es-ES" dirty="0" err="1"/>
              <a:t>Stevin</a:t>
            </a:r>
            <a:r>
              <a:rPr lang="es-ES" dirty="0"/>
              <a:t> no utilizó nuestro actual sistema de notación, sino un sistema algo complejo. Así, donde nosotros escribimos 923,456, él ponía:  923(0) 4(1) 5(2) 6(3) </a:t>
            </a:r>
          </a:p>
          <a:p>
            <a:r>
              <a:rPr lang="es-ES" dirty="0"/>
              <a:t>simbolizando 923 unidades, 4 décimas, 5 centésimas y 6 milésimas.</a:t>
            </a:r>
          </a:p>
          <a:p>
            <a:endParaRPr lang="es-ES" dirty="0"/>
          </a:p>
          <a:p>
            <a:r>
              <a:rPr lang="es-ES" dirty="0"/>
              <a:t>Más tarde, el suizo </a:t>
            </a:r>
            <a:r>
              <a:rPr lang="es-ES" dirty="0" err="1"/>
              <a:t>Jobst</a:t>
            </a:r>
            <a:r>
              <a:rPr lang="es-ES" dirty="0"/>
              <a:t> </a:t>
            </a:r>
            <a:r>
              <a:rPr lang="es-ES" dirty="0" err="1"/>
              <a:t>Bürgi</a:t>
            </a:r>
            <a:r>
              <a:rPr lang="es-ES" dirty="0"/>
              <a:t> (1552-1632) simplificó esa notación poniendo junto a la cifra de las unidades el signo °. Así, el número 923,456 se escribía como: 923°456</a:t>
            </a:r>
          </a:p>
          <a:p>
            <a:endParaRPr lang="es-ES" dirty="0"/>
          </a:p>
          <a:p>
            <a:r>
              <a:rPr lang="es-ES" dirty="0"/>
              <a:t>En lo que respecta a nuestra coma decimal, no se popularizó su uso hasta que no fue utilizada por el escocés John </a:t>
            </a:r>
            <a:r>
              <a:rPr lang="es-ES" dirty="0" err="1"/>
              <a:t>Napier</a:t>
            </a:r>
            <a:r>
              <a:rPr lang="es-ES" dirty="0"/>
              <a:t> (1550-1617). Actualmente, en los países anglosajones se utiliza un punto en vez de la coma para separar la parte entera de la decimal; así, el número anterior sería: 923.456.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53752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s-ES" sz="2800" dirty="0"/>
              <a:t>RELACIÓN DECIMALES Y FRACCIONES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C23B8C92-BE6D-774D-BA2F-73E0319C678F}"/>
                  </a:ext>
                </a:extLst>
              </p:cNvPr>
              <p:cNvSpPr/>
              <p:nvPr/>
            </p:nvSpPr>
            <p:spPr>
              <a:xfrm>
                <a:off x="1115616" y="1052736"/>
                <a:ext cx="7818072" cy="4792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s-ES_tradnl" sz="3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20. Escribe en forma de fracción los siguientes números: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LcParenR"/>
                </a:pPr>
                <a:r>
                  <a:rPr lang="es-ES_tradnl" sz="3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3,2  		b) 5,23  		c) 4,001  	</a:t>
                </a:r>
              </a:p>
              <a:p>
                <a:endParaRPr lang="es-ES_tradnl" sz="3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s-ES_tradnl" sz="3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d)0,0001 		e) 123,1  		f) </a:t>
                </a:r>
                <a14:m>
                  <m:oMath xmlns:m="http://schemas.openxmlformats.org/officeDocument/2006/math">
                    <m:r>
                      <a:rPr lang="es-ES_tradnl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1,</m:t>
                    </m:r>
                    <m:acc>
                      <m:accPr>
                        <m:chr m:val="̂"/>
                        <m:ctrlPr>
                          <a:rPr lang="es-E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_tradnl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s-ES_tradnl" sz="3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	</a:t>
                </a:r>
              </a:p>
              <a:p>
                <a:endParaRPr lang="es-ES_tradnl" sz="3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s-ES_tradnl" sz="3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g) </a:t>
                </a:r>
                <a14:m>
                  <m:oMath xmlns:m="http://schemas.openxmlformats.org/officeDocument/2006/math">
                    <m:r>
                      <a:rPr lang="es-ES_tradnl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1,2</m:t>
                    </m:r>
                    <m:acc>
                      <m:accPr>
                        <m:chr m:val="̂"/>
                        <m:ctrlPr>
                          <a:rPr lang="es-E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_tradnl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s-ES_tradnl" sz="3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		h) 2</a:t>
                </a:r>
                <a14:m>
                  <m:oMath xmlns:m="http://schemas.openxmlformats.org/officeDocument/2006/math">
                    <m:r>
                      <a:rPr lang="es-ES_tradnl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1,</m:t>
                    </m:r>
                    <m:acc>
                      <m:accPr>
                        <m:chr m:val="̂"/>
                        <m:ctrlPr>
                          <a:rPr lang="es-E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_tradnl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acc>
                  </m:oMath>
                </a14:m>
                <a:r>
                  <a:rPr lang="es-ES_tradnl" sz="3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		i) </a:t>
                </a:r>
                <a14:m>
                  <m:oMath xmlns:m="http://schemas.openxmlformats.org/officeDocument/2006/math">
                    <m:r>
                      <a:rPr lang="es-ES_tradnl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1,2</m:t>
                    </m:r>
                    <m:acc>
                      <m:accPr>
                        <m:chr m:val="̂"/>
                        <m:ctrlPr>
                          <a:rPr lang="es-E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_tradnl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343</m:t>
                        </m:r>
                      </m:e>
                    </m:acc>
                  </m:oMath>
                </a14:m>
                <a:r>
                  <a:rPr lang="es-ES" sz="3200" dirty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endParaRPr lang="es-E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s-ES_tradnl" sz="3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j) 27´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E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s-ES" sz="32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</m:acc>
                  </m:oMath>
                </a14:m>
                <a:r>
                  <a:rPr lang="es-ES" sz="3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              </a:t>
                </a:r>
                <a:r>
                  <a:rPr lang="es-ES_tradnl" sz="3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k) </a:t>
                </a:r>
                <a14:m>
                  <m:oMath xmlns:m="http://schemas.openxmlformats.org/officeDocument/2006/math">
                    <m:r>
                      <a:rPr lang="es-ES_tradnl" sz="32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1´7</m:t>
                    </m:r>
                    <m:acc>
                      <m:accPr>
                        <m:chr m:val="̂"/>
                        <m:ctrlPr>
                          <a:rPr lang="es-E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s-ES_tradnl" sz="32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03</m:t>
                        </m:r>
                      </m:e>
                    </m:acc>
                  </m:oMath>
                </a14:m>
                <a:r>
                  <a:rPr lang="es-ES" sz="3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s-ES_tradnl" sz="3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         l) 0´</a:t>
                </a:r>
                <a14:m>
                  <m:oMath xmlns:m="http://schemas.openxmlformats.org/officeDocument/2006/math">
                    <m:r>
                      <a:rPr lang="es-ES_tradnl" sz="32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acc>
                      <m:accPr>
                        <m:chr m:val="̂"/>
                        <m:ctrlPr>
                          <a:rPr lang="es-E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s-ES_tradnl" sz="32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s-ES" sz="3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C23B8C92-BE6D-774D-BA2F-73E0319C67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052736"/>
                <a:ext cx="7818072" cy="4792209"/>
              </a:xfrm>
              <a:prstGeom prst="rect">
                <a:avLst/>
              </a:prstGeom>
              <a:blipFill>
                <a:blip r:embed="rId2"/>
                <a:stretch>
                  <a:fillRect l="-1948" t="-794" r="-1948" b="-343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99393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53752"/>
            <a:ext cx="7498080" cy="710376"/>
          </a:xfrm>
        </p:spPr>
        <p:txBody>
          <a:bodyPr>
            <a:noAutofit/>
          </a:bodyPr>
          <a:lstStyle/>
          <a:p>
            <a:pPr algn="ctr"/>
            <a:r>
              <a:rPr lang="es-ES" sz="2800" dirty="0"/>
              <a:t>PROBLEMAS CON DECIMALES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8B11844-AE59-1D46-AB05-5458FAD1CBEA}"/>
              </a:ext>
            </a:extLst>
          </p:cNvPr>
          <p:cNvSpPr/>
          <p:nvPr/>
        </p:nvSpPr>
        <p:spPr>
          <a:xfrm>
            <a:off x="1331640" y="908720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s-ES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21. Si un autobús ha consumido 35,26 litros en recorrer 430 km. ¿Cuál ha sido el consumo medio del autobús?. </a:t>
            </a:r>
            <a:endParaRPr lang="es-E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agen 5" descr="Resultado de imagen de autobus">
            <a:extLst>
              <a:ext uri="{FF2B5EF4-FFF2-40B4-BE49-F238E27FC236}">
                <a16:creationId xmlns:a16="http://schemas.microsoft.com/office/drawing/2014/main" id="{B2A8F12C-D7FE-3149-B3FE-98B0E7292243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61048"/>
            <a:ext cx="3723471" cy="2478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53752"/>
            <a:ext cx="7498080" cy="710376"/>
          </a:xfrm>
        </p:spPr>
        <p:txBody>
          <a:bodyPr>
            <a:noAutofit/>
          </a:bodyPr>
          <a:lstStyle/>
          <a:p>
            <a:pPr algn="ctr"/>
            <a:r>
              <a:rPr lang="es-ES" sz="2800" dirty="0"/>
              <a:t>PROBLEMAS CON DECIMALES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8B11844-AE59-1D46-AB05-5458FAD1CBEA}"/>
              </a:ext>
            </a:extLst>
          </p:cNvPr>
          <p:cNvSpPr/>
          <p:nvPr/>
        </p:nvSpPr>
        <p:spPr>
          <a:xfrm>
            <a:off x="1331640" y="908720"/>
            <a:ext cx="72728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22. </a:t>
            </a: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En la frutería hemos comprado 3 kg de peras a 1´60 €/kg, 2 kg de fresas a 1,55 €/kg y 4 kg de </a:t>
            </a:r>
            <a:r>
              <a:rPr lang="es-E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platanos</a:t>
            </a: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 a 1´2 e/kg. ¿Cuántos nos debe salir la cuenta?. </a:t>
            </a:r>
            <a:endParaRPr lang="es-E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n 3" descr="Resultado de imagen de peras">
            <a:extLst>
              <a:ext uri="{FF2B5EF4-FFF2-40B4-BE49-F238E27FC236}">
                <a16:creationId xmlns:a16="http://schemas.microsoft.com/office/drawing/2014/main" id="{CB2849FE-E716-7944-BA3D-CA11B910C348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77148"/>
            <a:ext cx="3258656" cy="3690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65705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53752"/>
            <a:ext cx="7498080" cy="710376"/>
          </a:xfrm>
        </p:spPr>
        <p:txBody>
          <a:bodyPr>
            <a:noAutofit/>
          </a:bodyPr>
          <a:lstStyle/>
          <a:p>
            <a:pPr algn="ctr"/>
            <a:r>
              <a:rPr lang="es-ES" sz="2800" dirty="0"/>
              <a:t>PROBLEMAS CON DECIMALES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8B11844-AE59-1D46-AB05-5458FAD1CBEA}"/>
              </a:ext>
            </a:extLst>
          </p:cNvPr>
          <p:cNvSpPr/>
          <p:nvPr/>
        </p:nvSpPr>
        <p:spPr>
          <a:xfrm>
            <a:off x="1331640" y="908720"/>
            <a:ext cx="727280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s-ES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23. </a:t>
            </a: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Con 18 litros de vino se llenan 25 frascos. a) ¿Cuánto le cabe a cada frasco?.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b) Si cada frasco cuesta 1,20€ y los 18 l de vino valen 40€. ¿A qué precio saldrá el frasco con el vino incluido?.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E2103C3-C985-9E4C-B15B-9F47FA462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44" y="4293096"/>
            <a:ext cx="37846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945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53752"/>
            <a:ext cx="7498080" cy="710376"/>
          </a:xfrm>
        </p:spPr>
        <p:txBody>
          <a:bodyPr>
            <a:noAutofit/>
          </a:bodyPr>
          <a:lstStyle/>
          <a:p>
            <a:pPr algn="ctr"/>
            <a:r>
              <a:rPr lang="es-ES" sz="2800" dirty="0"/>
              <a:t>PROBLEMAS CON DECIMALES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8B11844-AE59-1D46-AB05-5458FAD1CBEA}"/>
              </a:ext>
            </a:extLst>
          </p:cNvPr>
          <p:cNvSpPr/>
          <p:nvPr/>
        </p:nvSpPr>
        <p:spPr>
          <a:xfrm>
            <a:off x="1331640" y="908720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24.</a:t>
            </a:r>
            <a:r>
              <a:rPr lang="es-ES" sz="3200" dirty="0"/>
              <a:t>Tenemos 54,5 kg de arroz y lo queremos meter en paquetes de 0´250 kg. ¿Cuántos paquetes necesitaremos?.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2839741-D839-3C46-A09B-58E361FA2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135" y="4365104"/>
            <a:ext cx="37084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776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53752"/>
            <a:ext cx="7498080" cy="710376"/>
          </a:xfrm>
        </p:spPr>
        <p:txBody>
          <a:bodyPr>
            <a:noAutofit/>
          </a:bodyPr>
          <a:lstStyle/>
          <a:p>
            <a:pPr algn="ctr"/>
            <a:r>
              <a:rPr lang="es-ES" sz="2800" dirty="0"/>
              <a:t>PROBLEMAS CON DECIMALES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8B11844-AE59-1D46-AB05-5458FAD1CBEA}"/>
              </a:ext>
            </a:extLst>
          </p:cNvPr>
          <p:cNvSpPr/>
          <p:nvPr/>
        </p:nvSpPr>
        <p:spPr>
          <a:xfrm>
            <a:off x="1331640" y="908720"/>
            <a:ext cx="7272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25. </a:t>
            </a: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Hemos comprado 4 lápices iguales que nos han costado 2´12€. También hemos comprado una libreta que costaba el triple que un lápiz. ¿Cuánto te has gastado y cuánto costaba la libreta?.</a:t>
            </a:r>
            <a:endParaRPr lang="es-ES" sz="3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71B1892-671A-B949-AE45-87BC255FA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3559248"/>
            <a:ext cx="2857500" cy="28575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137F82F-3A7D-DB42-9BBF-E3D471386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3349698"/>
            <a:ext cx="24892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5317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53752"/>
            <a:ext cx="7498080" cy="710376"/>
          </a:xfrm>
        </p:spPr>
        <p:txBody>
          <a:bodyPr>
            <a:noAutofit/>
          </a:bodyPr>
          <a:lstStyle/>
          <a:p>
            <a:pPr algn="ctr"/>
            <a:r>
              <a:rPr lang="es-ES" sz="2800" dirty="0"/>
              <a:t>PROBLEMAS CON DECIMALES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8B11844-AE59-1D46-AB05-5458FAD1CBEA}"/>
              </a:ext>
            </a:extLst>
          </p:cNvPr>
          <p:cNvSpPr/>
          <p:nvPr/>
        </p:nvSpPr>
        <p:spPr>
          <a:xfrm>
            <a:off x="1331640" y="908720"/>
            <a:ext cx="72728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26. </a:t>
            </a: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En la ferretería hemos comprado 4´05 m de cuerda. Si la queremos cortar en trozos de 0´27 m. ¿Cuántos trozos tendremos de cuerda tendremos?.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443A8D1-C97C-DC43-B1E3-27BBFC683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244" y="378904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777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53752"/>
            <a:ext cx="7498080" cy="710376"/>
          </a:xfrm>
        </p:spPr>
        <p:txBody>
          <a:bodyPr>
            <a:noAutofit/>
          </a:bodyPr>
          <a:lstStyle/>
          <a:p>
            <a:pPr algn="ctr"/>
            <a:r>
              <a:rPr lang="es-ES" sz="2800" dirty="0"/>
              <a:t>PROBLEMAS CON DECIMALES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8B11844-AE59-1D46-AB05-5458FAD1CBEA}"/>
              </a:ext>
            </a:extLst>
          </p:cNvPr>
          <p:cNvSpPr/>
          <p:nvPr/>
        </p:nvSpPr>
        <p:spPr>
          <a:xfrm>
            <a:off x="1331640" y="908720"/>
            <a:ext cx="7272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27. </a:t>
            </a:r>
            <a:r>
              <a:rPr lang="es-ES_tradnl" sz="3200" dirty="0">
                <a:latin typeface="Calibri" panose="020F0502020204030204" pitchFamily="34" charset="0"/>
                <a:cs typeface="Calibri" panose="020F0502020204030204" pitchFamily="34" charset="0"/>
              </a:rPr>
              <a:t>En la fabrica de Coca Cola han preparado 3705´9 litros. Teniendo en cuenta que en cada bote de Coca Cola caben 33 cl, ¿Cuántos botes de Coca Cola llenarán?.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844866D-3E0F-354E-BF24-24ED3DB98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248" y="3068960"/>
            <a:ext cx="21082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425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53752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s-ES" sz="2800" dirty="0"/>
              <a:t>Notación Científica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929066"/>
            <a:ext cx="7275684" cy="207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4 Grupo"/>
          <p:cNvGrpSpPr/>
          <p:nvPr/>
        </p:nvGrpSpPr>
        <p:grpSpPr>
          <a:xfrm>
            <a:off x="6643702" y="3000372"/>
            <a:ext cx="1714512" cy="715968"/>
            <a:chOff x="6143636" y="1214422"/>
            <a:chExt cx="1714512" cy="715968"/>
          </a:xfrm>
        </p:grpSpPr>
        <p:cxnSp>
          <p:nvCxnSpPr>
            <p:cNvPr id="6" name="5 Conector recto de flecha"/>
            <p:cNvCxnSpPr/>
            <p:nvPr/>
          </p:nvCxnSpPr>
          <p:spPr>
            <a:xfrm>
              <a:off x="6143636" y="1928802"/>
              <a:ext cx="1714512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6 CuadroTexto"/>
            <p:cNvSpPr txBox="1"/>
            <p:nvPr/>
          </p:nvSpPr>
          <p:spPr>
            <a:xfrm>
              <a:off x="6179323" y="1214422"/>
              <a:ext cx="1678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dirty="0"/>
                <a:t>+         -</a:t>
              </a: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14422"/>
            <a:ext cx="7475521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53752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s-ES" sz="2800" dirty="0"/>
              <a:t>Ejemplos Notación Científica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l="9243"/>
          <a:stretch>
            <a:fillRect/>
          </a:stretch>
        </p:blipFill>
        <p:spPr bwMode="auto">
          <a:xfrm>
            <a:off x="1428728" y="1142984"/>
            <a:ext cx="5433978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l="7689"/>
          <a:stretch>
            <a:fillRect/>
          </a:stretch>
        </p:blipFill>
        <p:spPr bwMode="auto">
          <a:xfrm>
            <a:off x="1428728" y="3429000"/>
            <a:ext cx="6643734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Autofit/>
          </a:bodyPr>
          <a:lstStyle/>
          <a:p>
            <a:pPr algn="ctr"/>
            <a:r>
              <a:rPr lang="es-ES" sz="3200" dirty="0"/>
              <a:t>1. Números Decimales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5608" y="1556792"/>
            <a:ext cx="734377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53752"/>
            <a:ext cx="7498080" cy="638944"/>
          </a:xfrm>
        </p:spPr>
        <p:txBody>
          <a:bodyPr>
            <a:noAutofit/>
          </a:bodyPr>
          <a:lstStyle/>
          <a:p>
            <a:pPr algn="ctr"/>
            <a:r>
              <a:rPr lang="es-ES" sz="2800" dirty="0"/>
              <a:t>DEBERES Notación Científica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AD8DA21-2790-8B4A-93F9-8164805E61E5}"/>
              </a:ext>
            </a:extLst>
          </p:cNvPr>
          <p:cNvSpPr/>
          <p:nvPr/>
        </p:nvSpPr>
        <p:spPr>
          <a:xfrm>
            <a:off x="1115616" y="548680"/>
            <a:ext cx="7818072" cy="5345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_tradn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28. Escribe los siguientes números en notación científica</a:t>
            </a: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123456789        b) 123,456        c) 0,000123         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0,01005000	    e)56000000      f) 0,00003  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AutoNum type="alphaLcParenR" startAt="7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34,521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∙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32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0,052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∙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32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        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j)  121,5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</a:rPr>
              <a:t>∙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32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k) 0,002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</a:rPr>
              <a:t>∙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32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l)  111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</a:rPr>
              <a:t>∙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32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m) 0,052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</a:rPr>
              <a:t>∙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32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-5</a:t>
            </a:r>
            <a:r>
              <a:rPr lang="es-E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17954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Examen Repaso Operaciones con Enteros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80" y="1596184"/>
            <a:ext cx="5986255" cy="137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290" y="3226486"/>
            <a:ext cx="404512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88" y="3068960"/>
            <a:ext cx="3972317" cy="214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074388" y="1383326"/>
            <a:ext cx="54300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3600" b="1" dirty="0"/>
              <a:t>1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081780" y="3129925"/>
            <a:ext cx="54300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3600" b="1" dirty="0"/>
              <a:t>2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946290" y="3129925"/>
            <a:ext cx="54300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36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420022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Examen Operaciones con Enteros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910"/>
            <a:ext cx="7143800" cy="154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7" y="2679648"/>
            <a:ext cx="3951503" cy="221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0"/>
          <a:stretch/>
        </p:blipFill>
        <p:spPr bwMode="auto">
          <a:xfrm>
            <a:off x="5197724" y="2735735"/>
            <a:ext cx="3808923" cy="228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1405358" y="1096643"/>
            <a:ext cx="54300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3600" b="1" dirty="0"/>
              <a:t>4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073899" y="2609381"/>
            <a:ext cx="54300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3600" b="1" dirty="0"/>
              <a:t>5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903540" y="2609381"/>
            <a:ext cx="54300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3600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567233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Soluciones Examen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06" y="1238804"/>
            <a:ext cx="7742237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59" y="3429000"/>
            <a:ext cx="684688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105947" y="1238804"/>
            <a:ext cx="54300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3600" b="1" dirty="0"/>
              <a:t>1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115616" y="3312544"/>
            <a:ext cx="54300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36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003196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Soluciones Examen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318" y="1715058"/>
            <a:ext cx="47910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27"/>
          <a:stretch>
            <a:fillRect/>
          </a:stretch>
        </p:blipFill>
        <p:spPr bwMode="auto">
          <a:xfrm>
            <a:off x="1082556" y="1214992"/>
            <a:ext cx="4181475" cy="35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3501009"/>
            <a:ext cx="7848872" cy="144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187624" y="1218842"/>
            <a:ext cx="54300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3600" b="1" dirty="0"/>
              <a:t>3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144197" y="3430741"/>
            <a:ext cx="54300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36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624568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15" y="1031319"/>
            <a:ext cx="368617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79752"/>
            <a:ext cx="6427787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 descr="https://encrypted-tbn1.gstatic.com/images?q=tbn:ANd9GcTb5RloiQ_mQSrno8upvZkVkCSFtUOsUTQNd4c3aUT04az0yTy7v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501519"/>
            <a:ext cx="3071520" cy="407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Soluciones Examen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187624" y="1054346"/>
            <a:ext cx="54300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3600" b="1" dirty="0"/>
              <a:t>5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187624" y="2979752"/>
            <a:ext cx="54300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3600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04769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Autofit/>
          </a:bodyPr>
          <a:lstStyle/>
          <a:p>
            <a:pPr algn="ctr"/>
            <a:r>
              <a:rPr lang="es-ES" sz="3200" dirty="0"/>
              <a:t>1. Números Decimales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E85D678-0E12-464D-BE86-BABBA4F4C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39" y="1196752"/>
            <a:ext cx="7848849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altLang="es-E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Mira la siguiente tabla y responde a las preguntas:</a:t>
            </a:r>
            <a:endParaRPr kumimoji="0" lang="es-ES" altLang="es-E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a) ¿Cuántas diezmilésimas son 4 décimas? ___________</a:t>
            </a:r>
            <a:endParaRPr kumimoji="0" lang="es-ES" altLang="es-E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b) ¿Cuántas centésimas son 300 diezmilésimas?_______</a:t>
            </a:r>
            <a:endParaRPr kumimoji="0" lang="es-ES" altLang="es-E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c) ¿Cuántas milésimas son 3 centésimas?  ____________</a:t>
            </a:r>
            <a:endParaRPr kumimoji="0" lang="es-ES" altLang="es-E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altLang="es-E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d) ¿</a:t>
            </a:r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Cuántas milésimas son 10 diezmilésimas? _________ </a:t>
            </a:r>
            <a:endParaRPr kumimoji="0" lang="es-ES" altLang="es-E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372DB6B-4195-EA4A-AA35-08DA0137E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3573016"/>
            <a:ext cx="5004380" cy="23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5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53752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s-ES" sz="3200" dirty="0"/>
              <a:t>Lectura y escritura de decimales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A722FBE-FF5E-0541-84F8-28EBED4609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01"/>
          <a:stretch/>
        </p:blipFill>
        <p:spPr>
          <a:xfrm>
            <a:off x="1331639" y="980728"/>
            <a:ext cx="7131655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54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8315" y="89746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s-ES" sz="3200" dirty="0"/>
              <a:t>2. Representación de decimales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1196752"/>
            <a:ext cx="69913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5816" y="2636912"/>
            <a:ext cx="36671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>
            <a:extLst>
              <a:ext uri="{FF2B5EF4-FFF2-40B4-BE49-F238E27FC236}">
                <a16:creationId xmlns:a16="http://schemas.microsoft.com/office/drawing/2014/main" id="{1CC40427-C253-D947-A844-218DE2EC4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315" y="89746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s-ES" sz="3200" dirty="0"/>
              <a:t>2. Representación de decimales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98A634E-4B90-9D48-885C-DD9B4AB5A3A3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259632" y="1011505"/>
            <a:ext cx="748883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3000" dirty="0">
                <a:latin typeface="Calibri" panose="020F0502020204030204" pitchFamily="34" charset="0"/>
                <a:ea typeface="Times New Roman" panose="02020603050405020304" pitchFamily="18" charset="0"/>
              </a:rPr>
              <a:t>2</a:t>
            </a:r>
            <a:r>
              <a:rPr kumimoji="0" lang="es-ES" altLang="es-E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Representa en la recta los siguientes números decimales:</a:t>
            </a:r>
            <a:r>
              <a:rPr kumimoji="0" lang="es-ES_tradnl" altLang="es-E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kumimoji="0" lang="es-ES_tradnl" altLang="es-E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D2F47B94-F68E-8A40-A2C9-29F35462B8F2}"/>
              </a:ext>
            </a:extLst>
          </p:cNvPr>
          <p:cNvGrpSpPr/>
          <p:nvPr/>
        </p:nvGrpSpPr>
        <p:grpSpPr>
          <a:xfrm>
            <a:off x="1988096" y="5210864"/>
            <a:ext cx="6122744" cy="335339"/>
            <a:chOff x="0" y="0"/>
            <a:chExt cx="4612640" cy="94615"/>
          </a:xfrm>
        </p:grpSpPr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87661933-BFFE-144B-B032-355C5A96A564}"/>
                </a:ext>
              </a:extLst>
            </p:cNvPr>
            <p:cNvCxnSpPr/>
            <p:nvPr/>
          </p:nvCxnSpPr>
          <p:spPr>
            <a:xfrm>
              <a:off x="0" y="47413"/>
              <a:ext cx="46126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52855063-CFCF-BF4E-A990-C7EEA36C1C4C}"/>
                </a:ext>
              </a:extLst>
            </p:cNvPr>
            <p:cNvCxnSpPr/>
            <p:nvPr/>
          </p:nvCxnSpPr>
          <p:spPr>
            <a:xfrm>
              <a:off x="203200" y="0"/>
              <a:ext cx="0" cy="946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7BB8A80A-65C4-8F4A-9E9C-BC94431261F7}"/>
                </a:ext>
              </a:extLst>
            </p:cNvPr>
            <p:cNvCxnSpPr/>
            <p:nvPr/>
          </p:nvCxnSpPr>
          <p:spPr>
            <a:xfrm>
              <a:off x="1639146" y="0"/>
              <a:ext cx="0" cy="946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7C6861E6-0AB8-9847-A7F4-48DD2B1FB789}"/>
                </a:ext>
              </a:extLst>
            </p:cNvPr>
            <p:cNvCxnSpPr/>
            <p:nvPr/>
          </p:nvCxnSpPr>
          <p:spPr>
            <a:xfrm>
              <a:off x="3081866" y="0"/>
              <a:ext cx="0" cy="946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219597AB-6D06-8E45-BA4D-1F0B6E763BBD}"/>
                </a:ext>
              </a:extLst>
            </p:cNvPr>
            <p:cNvCxnSpPr/>
            <p:nvPr/>
          </p:nvCxnSpPr>
          <p:spPr>
            <a:xfrm>
              <a:off x="4524586" y="0"/>
              <a:ext cx="0" cy="946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6">
            <a:extLst>
              <a:ext uri="{FF2B5EF4-FFF2-40B4-BE49-F238E27FC236}">
                <a16:creationId xmlns:a16="http://schemas.microsoft.com/office/drawing/2014/main" id="{D9A7ECCF-16F5-4A46-BCD9-3D7581CB2DB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259632" y="2329688"/>
            <a:ext cx="74888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a) Representa 2´3 y 2´4 </a:t>
            </a:r>
            <a:endParaRPr kumimoji="0" lang="es-ES_tradnl" altLang="es-E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0C8225F5-AA47-134C-BE48-7E1BC15973F8}"/>
              </a:ext>
            </a:extLst>
          </p:cNvPr>
          <p:cNvGrpSpPr/>
          <p:nvPr/>
        </p:nvGrpSpPr>
        <p:grpSpPr>
          <a:xfrm>
            <a:off x="1988096" y="3509392"/>
            <a:ext cx="6122744" cy="335339"/>
            <a:chOff x="0" y="0"/>
            <a:chExt cx="4612640" cy="94615"/>
          </a:xfrm>
        </p:grpSpPr>
        <p:cxnSp>
          <p:nvCxnSpPr>
            <p:cNvPr id="36" name="Conector recto 35">
              <a:extLst>
                <a:ext uri="{FF2B5EF4-FFF2-40B4-BE49-F238E27FC236}">
                  <a16:creationId xmlns:a16="http://schemas.microsoft.com/office/drawing/2014/main" id="{6A05ECE4-AEB2-6948-88DF-63D8A6CBC2BC}"/>
                </a:ext>
              </a:extLst>
            </p:cNvPr>
            <p:cNvCxnSpPr/>
            <p:nvPr/>
          </p:nvCxnSpPr>
          <p:spPr>
            <a:xfrm>
              <a:off x="0" y="47413"/>
              <a:ext cx="46126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>
              <a:extLst>
                <a:ext uri="{FF2B5EF4-FFF2-40B4-BE49-F238E27FC236}">
                  <a16:creationId xmlns:a16="http://schemas.microsoft.com/office/drawing/2014/main" id="{7BDE04F0-264B-1541-8C1A-099806EBC006}"/>
                </a:ext>
              </a:extLst>
            </p:cNvPr>
            <p:cNvCxnSpPr/>
            <p:nvPr/>
          </p:nvCxnSpPr>
          <p:spPr>
            <a:xfrm>
              <a:off x="203200" y="0"/>
              <a:ext cx="0" cy="946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>
              <a:extLst>
                <a:ext uri="{FF2B5EF4-FFF2-40B4-BE49-F238E27FC236}">
                  <a16:creationId xmlns:a16="http://schemas.microsoft.com/office/drawing/2014/main" id="{DC7E96B8-451D-4B43-827A-A616B6ED05FF}"/>
                </a:ext>
              </a:extLst>
            </p:cNvPr>
            <p:cNvCxnSpPr/>
            <p:nvPr/>
          </p:nvCxnSpPr>
          <p:spPr>
            <a:xfrm>
              <a:off x="1639146" y="0"/>
              <a:ext cx="0" cy="946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>
              <a:extLst>
                <a:ext uri="{FF2B5EF4-FFF2-40B4-BE49-F238E27FC236}">
                  <a16:creationId xmlns:a16="http://schemas.microsoft.com/office/drawing/2014/main" id="{AF50F340-64EF-484D-B6BA-0E5A818DB8BC}"/>
                </a:ext>
              </a:extLst>
            </p:cNvPr>
            <p:cNvCxnSpPr/>
            <p:nvPr/>
          </p:nvCxnSpPr>
          <p:spPr>
            <a:xfrm>
              <a:off x="3081866" y="0"/>
              <a:ext cx="0" cy="946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9471FAD3-96C9-864F-82FF-3AD0FEC7CE3D}"/>
                </a:ext>
              </a:extLst>
            </p:cNvPr>
            <p:cNvCxnSpPr/>
            <p:nvPr/>
          </p:nvCxnSpPr>
          <p:spPr>
            <a:xfrm>
              <a:off x="4524586" y="0"/>
              <a:ext cx="0" cy="946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6">
            <a:extLst>
              <a:ext uri="{FF2B5EF4-FFF2-40B4-BE49-F238E27FC236}">
                <a16:creationId xmlns:a16="http://schemas.microsoft.com/office/drawing/2014/main" id="{DD2BE6F9-87D3-6346-AB89-BF184E5CFEF2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259632" y="4279374"/>
            <a:ext cx="74888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b) Representa 2´32 y 2´35 </a:t>
            </a:r>
            <a:endParaRPr kumimoji="0" lang="es-ES_tradnl" altLang="es-E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19420</TotalTime>
  <Words>1819</Words>
  <Application>Microsoft Macintosh PowerPoint</Application>
  <PresentationFormat>Presentación en pantalla (4:3)</PresentationFormat>
  <Paragraphs>251</Paragraphs>
  <Slides>55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55</vt:i4>
      </vt:variant>
    </vt:vector>
  </HeadingPairs>
  <TitlesOfParts>
    <vt:vector size="66" baseType="lpstr">
      <vt:lpstr>Arial</vt:lpstr>
      <vt:lpstr>Calibri</vt:lpstr>
      <vt:lpstr>Cambria Math</vt:lpstr>
      <vt:lpstr>Gill Sans MT</vt:lpstr>
      <vt:lpstr>Open Sans</vt:lpstr>
      <vt:lpstr>Symbol</vt:lpstr>
      <vt:lpstr>Times New Roman</vt:lpstr>
      <vt:lpstr>Verdana</vt:lpstr>
      <vt:lpstr>Wingdings</vt:lpstr>
      <vt:lpstr>Wingdings 2</vt:lpstr>
      <vt:lpstr>Solsticio</vt:lpstr>
      <vt:lpstr>Tema 3: Números Decimales</vt:lpstr>
      <vt:lpstr>Presentación de PowerPoint</vt:lpstr>
      <vt:lpstr>Presentación de PowerPoint</vt:lpstr>
      <vt:lpstr>Historia de los Números Decimales</vt:lpstr>
      <vt:lpstr>1. Números Decimales</vt:lpstr>
      <vt:lpstr>1. Números Decimales</vt:lpstr>
      <vt:lpstr>Lectura y escritura de decimales</vt:lpstr>
      <vt:lpstr>2. Representación de decimales</vt:lpstr>
      <vt:lpstr>2. Representación de decimales</vt:lpstr>
      <vt:lpstr>2. Representación de decimales</vt:lpstr>
      <vt:lpstr>2. Representación de decimales</vt:lpstr>
      <vt:lpstr>2. Representación de decimales</vt:lpstr>
      <vt:lpstr>2. Representación de decimales</vt:lpstr>
      <vt:lpstr>2. Representación de decimales</vt:lpstr>
      <vt:lpstr>3. Identificación y orden de decimales</vt:lpstr>
      <vt:lpstr>3. Identificación y orden de decimales</vt:lpstr>
      <vt:lpstr>4. Tipos de Decimales</vt:lpstr>
      <vt:lpstr>4. Tipos de Decimales</vt:lpstr>
      <vt:lpstr>4. Tipos de Decimales</vt:lpstr>
      <vt:lpstr>Presentación de PowerPoint</vt:lpstr>
      <vt:lpstr>RESTA</vt:lpstr>
      <vt:lpstr>Presentación de PowerPoint</vt:lpstr>
      <vt:lpstr>MULTIPLICACIÓN POR 10, 100, 1000…</vt:lpstr>
      <vt:lpstr>Presentación de PowerPoint</vt:lpstr>
      <vt:lpstr>DIVISIÓN DE DECIMALES</vt:lpstr>
      <vt:lpstr>DIVISIÓN DE DECIMALES</vt:lpstr>
      <vt:lpstr>DIVISIÓN DE DECIMALES</vt:lpstr>
      <vt:lpstr>DIVISIÓN DE DECIMALES</vt:lpstr>
      <vt:lpstr>13. SITUACIÓN DE LA VIDA REAL</vt:lpstr>
      <vt:lpstr>6. APROXIMACIÓN. ERRORES.</vt:lpstr>
      <vt:lpstr>6. APROXIMACIÓN. ERRORES.</vt:lpstr>
      <vt:lpstr>Presentación de PowerPoint</vt:lpstr>
      <vt:lpstr>Presentación de PowerPoint</vt:lpstr>
      <vt:lpstr>Presentación de PowerPoint</vt:lpstr>
      <vt:lpstr>Presentación de PowerPoint</vt:lpstr>
      <vt:lpstr>7. RELACIÓN DECIMALES Y FRACCIONES</vt:lpstr>
      <vt:lpstr>7. RELACIÓN DECIMALES Y FRACCIONES</vt:lpstr>
      <vt:lpstr>RELACIÓN DECIMALES Y FRACCIONES</vt:lpstr>
      <vt:lpstr>RELACIÓN DECIMALES Y FRACCIONES</vt:lpstr>
      <vt:lpstr>RELACIÓN DECIMALES Y FRACCIONES</vt:lpstr>
      <vt:lpstr>PROBLEMAS CON DECIMALES</vt:lpstr>
      <vt:lpstr>PROBLEMAS CON DECIMALES</vt:lpstr>
      <vt:lpstr>PROBLEMAS CON DECIMALES</vt:lpstr>
      <vt:lpstr>PROBLEMAS CON DECIMALES</vt:lpstr>
      <vt:lpstr>PROBLEMAS CON DECIMALES</vt:lpstr>
      <vt:lpstr>PROBLEMAS CON DECIMALES</vt:lpstr>
      <vt:lpstr>PROBLEMAS CON DECIMALES</vt:lpstr>
      <vt:lpstr>Notación Científica</vt:lpstr>
      <vt:lpstr>Ejemplos Notación Científica</vt:lpstr>
      <vt:lpstr>DEBERES Notación Científica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Números Decimales</dc:title>
  <dc:creator>Dani</dc:creator>
  <cp:lastModifiedBy>Usuario de Microsoft Office</cp:lastModifiedBy>
  <cp:revision>112</cp:revision>
  <cp:lastPrinted>2019-09-09T05:49:44Z</cp:lastPrinted>
  <dcterms:created xsi:type="dcterms:W3CDTF">2012-10-14T21:04:21Z</dcterms:created>
  <dcterms:modified xsi:type="dcterms:W3CDTF">2020-11-26T04:01:02Z</dcterms:modified>
</cp:coreProperties>
</file>